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Lexend Tera"/>
      <p:regular r:id="rId19"/>
      <p:bold r:id="rId20"/>
    </p:embeddedFont>
    <p:embeddedFont>
      <p:font typeface="Lexend Tera Black"/>
      <p:bold r:id="rId21"/>
    </p:embeddedFont>
    <p:embeddedFont>
      <p:font typeface="Bebas Neue"/>
      <p:regular r:id="rId22"/>
    </p:embeddedFont>
    <p:embeddedFont>
      <p:font typeface="Open Sans Medium"/>
      <p:regular r:id="rId23"/>
      <p:bold r:id="rId24"/>
      <p:italic r:id="rId25"/>
      <p:boldItalic r:id="rId26"/>
    </p:embeddedFont>
    <p:embeddedFont>
      <p:font typeface="PT Sans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E9CD69-5475-4451-9258-91FB9F3A7DA2}">
  <a:tblStyle styleId="{25E9CD69-5475-4451-9258-91FB9F3A7D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PTSans-boldItalic.fntdata"/><Relationship Id="rId33" Type="http://schemas.openxmlformats.org/officeDocument/2006/relationships/font" Target="fonts/OpenSans-italic.fntdata"/><Relationship Id="rId32" Type="http://schemas.openxmlformats.org/officeDocument/2006/relationships/font" Target="fonts/OpenSans-bold.fntdata"/><Relationship Id="rId34" Type="http://schemas.openxmlformats.org/officeDocument/2006/relationships/font" Target="fonts/OpenSans-boldItalic.fntdata"/><Relationship Id="rId20" Type="http://schemas.openxmlformats.org/officeDocument/2006/relationships/font" Target="fonts/LexendTera-bold.fntdata"/><Relationship Id="rId22" Type="http://schemas.openxmlformats.org/officeDocument/2006/relationships/font" Target="fonts/BebasNeue-regular.fntdata"/><Relationship Id="rId21" Type="http://schemas.openxmlformats.org/officeDocument/2006/relationships/font" Target="fonts/LexendTeraBlack-bold.fntdata"/><Relationship Id="rId24" Type="http://schemas.openxmlformats.org/officeDocument/2006/relationships/font" Target="fonts/OpenSansMedium-bold.fntdata"/><Relationship Id="rId23" Type="http://schemas.openxmlformats.org/officeDocument/2006/relationships/font" Target="fonts/OpenSansMedium-regular.fntdata"/><Relationship Id="rId26" Type="http://schemas.openxmlformats.org/officeDocument/2006/relationships/font" Target="fonts/OpenSansMedium-boldItalic.fntdata"/><Relationship Id="rId25" Type="http://schemas.openxmlformats.org/officeDocument/2006/relationships/font" Target="fonts/OpenSansMedium-italic.fntdata"/><Relationship Id="rId28" Type="http://schemas.openxmlformats.org/officeDocument/2006/relationships/font" Target="fonts/PTSans-bold.fntdata"/><Relationship Id="rId27" Type="http://schemas.openxmlformats.org/officeDocument/2006/relationships/font" Target="fonts/PTSans-regular.fntdata"/><Relationship Id="rId29" Type="http://schemas.openxmlformats.org/officeDocument/2006/relationships/font" Target="fonts/PT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LexendTera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1ae5ee604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21ae5ee604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375e9f37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2375e9f37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2375e9f375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2375e9f375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3648ac463f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3648ac463f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3648ac463f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3648ac463f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455a136010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455a136010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23a555ef8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23a555ef8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3a555ef8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23a555ef8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23a555ef8b_1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23a555ef8b_1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3750300" y="2118525"/>
            <a:ext cx="4547100" cy="18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950425" y="4015800"/>
            <a:ext cx="23469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1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4625850" y="540600"/>
            <a:ext cx="3873600" cy="11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6182850" y="1887300"/>
            <a:ext cx="23166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75" name="Google Shape;75;p11"/>
          <p:cNvCxnSpPr/>
          <p:nvPr/>
        </p:nvCxnSpPr>
        <p:spPr>
          <a:xfrm rot="10800000">
            <a:off x="8499450" y="1137750"/>
            <a:ext cx="6459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3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/>
          <p:nvPr>
            <p:ph type="title"/>
          </p:nvPr>
        </p:nvSpPr>
        <p:spPr>
          <a:xfrm>
            <a:off x="1557512" y="1865175"/>
            <a:ext cx="27897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1557512" y="2169175"/>
            <a:ext cx="2789700" cy="52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2" type="title"/>
          </p:nvPr>
        </p:nvSpPr>
        <p:spPr>
          <a:xfrm>
            <a:off x="1557512" y="1341375"/>
            <a:ext cx="2789700" cy="447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3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4" type="title"/>
          </p:nvPr>
        </p:nvSpPr>
        <p:spPr>
          <a:xfrm>
            <a:off x="4796788" y="1865175"/>
            <a:ext cx="27897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" name="Google Shape;84;p13"/>
          <p:cNvSpPr txBox="1"/>
          <p:nvPr>
            <p:ph idx="5" type="subTitle"/>
          </p:nvPr>
        </p:nvSpPr>
        <p:spPr>
          <a:xfrm>
            <a:off x="4796788" y="2169175"/>
            <a:ext cx="2789700" cy="52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6" type="title"/>
          </p:nvPr>
        </p:nvSpPr>
        <p:spPr>
          <a:xfrm>
            <a:off x="4796788" y="1341375"/>
            <a:ext cx="2789700" cy="447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7" type="title"/>
          </p:nvPr>
        </p:nvSpPr>
        <p:spPr>
          <a:xfrm>
            <a:off x="1557512" y="3519875"/>
            <a:ext cx="27897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" name="Google Shape;87;p13"/>
          <p:cNvSpPr txBox="1"/>
          <p:nvPr>
            <p:ph idx="8" type="subTitle"/>
          </p:nvPr>
        </p:nvSpPr>
        <p:spPr>
          <a:xfrm>
            <a:off x="1557512" y="3823875"/>
            <a:ext cx="2789700" cy="52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9" type="title"/>
          </p:nvPr>
        </p:nvSpPr>
        <p:spPr>
          <a:xfrm>
            <a:off x="1557512" y="2996075"/>
            <a:ext cx="2789700" cy="447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13" type="title"/>
          </p:nvPr>
        </p:nvSpPr>
        <p:spPr>
          <a:xfrm>
            <a:off x="4796788" y="3519875"/>
            <a:ext cx="27897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0" name="Google Shape;90;p13"/>
          <p:cNvSpPr txBox="1"/>
          <p:nvPr>
            <p:ph idx="14" type="subTitle"/>
          </p:nvPr>
        </p:nvSpPr>
        <p:spPr>
          <a:xfrm>
            <a:off x="4796788" y="3823875"/>
            <a:ext cx="2789700" cy="52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15" type="title"/>
          </p:nvPr>
        </p:nvSpPr>
        <p:spPr>
          <a:xfrm>
            <a:off x="4796788" y="2996075"/>
            <a:ext cx="2789700" cy="447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cxnSp>
        <p:nvCxnSpPr>
          <p:cNvPr id="92" name="Google Shape;92;p13"/>
          <p:cNvCxnSpPr/>
          <p:nvPr/>
        </p:nvCxnSpPr>
        <p:spPr>
          <a:xfrm rot="10800000">
            <a:off x="275" y="77860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1_1_1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>
            <p:ph type="title"/>
          </p:nvPr>
        </p:nvSpPr>
        <p:spPr>
          <a:xfrm>
            <a:off x="713225" y="1871050"/>
            <a:ext cx="27396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713225" y="2175046"/>
            <a:ext cx="2739600" cy="52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hasCustomPrompt="1" idx="2" type="title"/>
          </p:nvPr>
        </p:nvSpPr>
        <p:spPr>
          <a:xfrm>
            <a:off x="713225" y="1347250"/>
            <a:ext cx="2743200" cy="447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/>
          <p:nvPr>
            <p:ph idx="3" type="title"/>
          </p:nvPr>
        </p:nvSpPr>
        <p:spPr>
          <a:xfrm>
            <a:off x="3466521" y="1871037"/>
            <a:ext cx="25020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9" name="Google Shape;99;p14"/>
          <p:cNvSpPr txBox="1"/>
          <p:nvPr>
            <p:ph idx="4" type="subTitle"/>
          </p:nvPr>
        </p:nvSpPr>
        <p:spPr>
          <a:xfrm>
            <a:off x="3466521" y="2175036"/>
            <a:ext cx="2502000" cy="52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hasCustomPrompt="1" idx="5" type="title"/>
          </p:nvPr>
        </p:nvSpPr>
        <p:spPr>
          <a:xfrm>
            <a:off x="3466521" y="1347238"/>
            <a:ext cx="2502000" cy="447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/>
          <p:nvPr>
            <p:ph idx="6" type="title"/>
          </p:nvPr>
        </p:nvSpPr>
        <p:spPr>
          <a:xfrm>
            <a:off x="5982218" y="1871037"/>
            <a:ext cx="25056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" name="Google Shape;102;p14"/>
          <p:cNvSpPr txBox="1"/>
          <p:nvPr>
            <p:ph idx="7" type="subTitle"/>
          </p:nvPr>
        </p:nvSpPr>
        <p:spPr>
          <a:xfrm>
            <a:off x="5982218" y="2175036"/>
            <a:ext cx="2505600" cy="52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hasCustomPrompt="1" idx="8" type="title"/>
          </p:nvPr>
        </p:nvSpPr>
        <p:spPr>
          <a:xfrm>
            <a:off x="5982218" y="1347238"/>
            <a:ext cx="2505600" cy="447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cxnSp>
        <p:nvCxnSpPr>
          <p:cNvPr id="104" name="Google Shape;104;p14"/>
          <p:cNvCxnSpPr/>
          <p:nvPr/>
        </p:nvCxnSpPr>
        <p:spPr>
          <a:xfrm rot="10800000">
            <a:off x="275" y="77860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9" type="title"/>
          </p:nvPr>
        </p:nvSpPr>
        <p:spPr>
          <a:xfrm>
            <a:off x="713225" y="3490805"/>
            <a:ext cx="27396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" name="Google Shape;106;p14"/>
          <p:cNvSpPr txBox="1"/>
          <p:nvPr>
            <p:ph idx="13" type="subTitle"/>
          </p:nvPr>
        </p:nvSpPr>
        <p:spPr>
          <a:xfrm>
            <a:off x="713225" y="3794801"/>
            <a:ext cx="2739600" cy="52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hasCustomPrompt="1" idx="14" type="title"/>
          </p:nvPr>
        </p:nvSpPr>
        <p:spPr>
          <a:xfrm>
            <a:off x="713225" y="2967009"/>
            <a:ext cx="2743200" cy="447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4"/>
          <p:cNvSpPr txBox="1"/>
          <p:nvPr>
            <p:ph idx="15" type="title"/>
          </p:nvPr>
        </p:nvSpPr>
        <p:spPr>
          <a:xfrm>
            <a:off x="3466521" y="3490812"/>
            <a:ext cx="25020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14"/>
          <p:cNvSpPr txBox="1"/>
          <p:nvPr>
            <p:ph idx="16" type="subTitle"/>
          </p:nvPr>
        </p:nvSpPr>
        <p:spPr>
          <a:xfrm>
            <a:off x="3466521" y="3794811"/>
            <a:ext cx="2502000" cy="52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hasCustomPrompt="1" idx="17" type="title"/>
          </p:nvPr>
        </p:nvSpPr>
        <p:spPr>
          <a:xfrm>
            <a:off x="3466521" y="2967013"/>
            <a:ext cx="2502000" cy="447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/>
          <p:nvPr>
            <p:ph idx="18" type="title"/>
          </p:nvPr>
        </p:nvSpPr>
        <p:spPr>
          <a:xfrm>
            <a:off x="5982218" y="3490812"/>
            <a:ext cx="25056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2" name="Google Shape;112;p14"/>
          <p:cNvSpPr txBox="1"/>
          <p:nvPr>
            <p:ph idx="19" type="subTitle"/>
          </p:nvPr>
        </p:nvSpPr>
        <p:spPr>
          <a:xfrm>
            <a:off x="5982218" y="3794811"/>
            <a:ext cx="2505600" cy="52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hasCustomPrompt="1" idx="20" type="title"/>
          </p:nvPr>
        </p:nvSpPr>
        <p:spPr>
          <a:xfrm>
            <a:off x="5982218" y="2967013"/>
            <a:ext cx="2505600" cy="447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4"/>
          <p:cNvSpPr txBox="1"/>
          <p:nvPr>
            <p:ph idx="21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>
            <p:ph type="title"/>
          </p:nvPr>
        </p:nvSpPr>
        <p:spPr>
          <a:xfrm>
            <a:off x="713225" y="797313"/>
            <a:ext cx="41757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" type="subTitle"/>
          </p:nvPr>
        </p:nvSpPr>
        <p:spPr>
          <a:xfrm>
            <a:off x="713225" y="1830088"/>
            <a:ext cx="417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9" name="Google Shape;119;p15"/>
          <p:cNvCxnSpPr/>
          <p:nvPr/>
        </p:nvCxnSpPr>
        <p:spPr>
          <a:xfrm rot="10800000">
            <a:off x="275" y="1313775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>
            <p:ph type="title"/>
          </p:nvPr>
        </p:nvSpPr>
        <p:spPr>
          <a:xfrm>
            <a:off x="4023475" y="3001200"/>
            <a:ext cx="4407300" cy="3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3" name="Google Shape;123;p16"/>
          <p:cNvSpPr txBox="1"/>
          <p:nvPr>
            <p:ph idx="1" type="subTitle"/>
          </p:nvPr>
        </p:nvSpPr>
        <p:spPr>
          <a:xfrm>
            <a:off x="4023475" y="539500"/>
            <a:ext cx="4407300" cy="23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4" name="Google Shape;124;p16"/>
          <p:cNvSpPr/>
          <p:nvPr/>
        </p:nvSpPr>
        <p:spPr>
          <a:xfrm>
            <a:off x="-4875325" y="-3074550"/>
            <a:ext cx="6777900" cy="4923000"/>
          </a:xfrm>
          <a:prstGeom prst="roundRect">
            <a:avLst>
              <a:gd fmla="val 1597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 rot="-5400000">
            <a:off x="1042523" y="4304825"/>
            <a:ext cx="415800" cy="415800"/>
          </a:xfrm>
          <a:prstGeom prst="star24">
            <a:avLst>
              <a:gd fmla="val 20866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 rot="-5400000">
            <a:off x="1619001" y="4304601"/>
            <a:ext cx="415800" cy="415800"/>
          </a:xfrm>
          <a:prstGeom prst="star24">
            <a:avLst>
              <a:gd fmla="val 208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 rot="-5400000">
            <a:off x="466051" y="4304825"/>
            <a:ext cx="415800" cy="415800"/>
          </a:xfrm>
          <a:prstGeom prst="star24">
            <a:avLst>
              <a:gd fmla="val 208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1668163" y="598387"/>
            <a:ext cx="465000" cy="4650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>
            <p:ph type="title"/>
          </p:nvPr>
        </p:nvSpPr>
        <p:spPr>
          <a:xfrm>
            <a:off x="1616494" y="3934450"/>
            <a:ext cx="5910900" cy="3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17"/>
          <p:cNvSpPr txBox="1"/>
          <p:nvPr>
            <p:ph idx="1" type="subTitle"/>
          </p:nvPr>
        </p:nvSpPr>
        <p:spPr>
          <a:xfrm>
            <a:off x="1620206" y="1701700"/>
            <a:ext cx="5907300" cy="21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3" name="Google Shape;133;p17"/>
          <p:cNvSpPr/>
          <p:nvPr/>
        </p:nvSpPr>
        <p:spPr>
          <a:xfrm rot="-5400000">
            <a:off x="1442148" y="123700"/>
            <a:ext cx="415800" cy="415800"/>
          </a:xfrm>
          <a:prstGeom prst="star24">
            <a:avLst>
              <a:gd fmla="val 20866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 rot="-5400000">
            <a:off x="2018626" y="123476"/>
            <a:ext cx="415800" cy="415800"/>
          </a:xfrm>
          <a:prstGeom prst="star24">
            <a:avLst>
              <a:gd fmla="val 208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 rot="-5400000">
            <a:off x="865676" y="123700"/>
            <a:ext cx="415800" cy="415800"/>
          </a:xfrm>
          <a:prstGeom prst="star24">
            <a:avLst>
              <a:gd fmla="val 208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>
            <p:ph type="title"/>
          </p:nvPr>
        </p:nvSpPr>
        <p:spPr>
          <a:xfrm>
            <a:off x="713225" y="2690400"/>
            <a:ext cx="2878800" cy="792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" type="subTitle"/>
          </p:nvPr>
        </p:nvSpPr>
        <p:spPr>
          <a:xfrm>
            <a:off x="713225" y="3482700"/>
            <a:ext cx="2878800" cy="1041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0" name="Google Shape;140;p18"/>
          <p:cNvCxnSpPr/>
          <p:nvPr/>
        </p:nvCxnSpPr>
        <p:spPr>
          <a:xfrm rot="10800000">
            <a:off x="275" y="289945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18"/>
          <p:cNvSpPr/>
          <p:nvPr/>
        </p:nvSpPr>
        <p:spPr>
          <a:xfrm rot="5400000">
            <a:off x="1483926" y="422875"/>
            <a:ext cx="739500" cy="739500"/>
          </a:xfrm>
          <a:prstGeom prst="star24">
            <a:avLst>
              <a:gd fmla="val 208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" name="Google Shape;142;p18"/>
          <p:cNvGrpSpPr/>
          <p:nvPr/>
        </p:nvGrpSpPr>
        <p:grpSpPr>
          <a:xfrm rot="5400000">
            <a:off x="463464" y="422875"/>
            <a:ext cx="739500" cy="739500"/>
            <a:chOff x="7937851" y="3821675"/>
            <a:chExt cx="739500" cy="739500"/>
          </a:xfrm>
        </p:grpSpPr>
        <p:sp>
          <p:nvSpPr>
            <p:cNvPr id="143" name="Google Shape;143;p18"/>
            <p:cNvSpPr/>
            <p:nvPr/>
          </p:nvSpPr>
          <p:spPr>
            <a:xfrm>
              <a:off x="7937851" y="3821675"/>
              <a:ext cx="739500" cy="739500"/>
            </a:xfrm>
            <a:prstGeom prst="star24">
              <a:avLst>
                <a:gd fmla="val 2086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8195101" y="4078925"/>
              <a:ext cx="225000" cy="225000"/>
            </a:xfrm>
            <a:prstGeom prst="star24">
              <a:avLst>
                <a:gd fmla="val 20866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18"/>
          <p:cNvSpPr/>
          <p:nvPr/>
        </p:nvSpPr>
        <p:spPr>
          <a:xfrm rot="5400000">
            <a:off x="2513801" y="422875"/>
            <a:ext cx="739500" cy="739500"/>
          </a:xfrm>
          <a:prstGeom prst="star24">
            <a:avLst>
              <a:gd fmla="val 20866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9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>
            <p:ph type="title"/>
          </p:nvPr>
        </p:nvSpPr>
        <p:spPr>
          <a:xfrm>
            <a:off x="5288225" y="767675"/>
            <a:ext cx="2878800" cy="4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49" name="Google Shape;149;p19"/>
          <p:cNvSpPr txBox="1"/>
          <p:nvPr>
            <p:ph idx="1" type="subTitle"/>
          </p:nvPr>
        </p:nvSpPr>
        <p:spPr>
          <a:xfrm>
            <a:off x="5288225" y="1192525"/>
            <a:ext cx="28788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9"/>
          <p:cNvSpPr/>
          <p:nvPr/>
        </p:nvSpPr>
        <p:spPr>
          <a:xfrm rot="-5400000">
            <a:off x="6920514" y="3869075"/>
            <a:ext cx="739500" cy="739500"/>
          </a:xfrm>
          <a:prstGeom prst="star24">
            <a:avLst>
              <a:gd fmla="val 208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19"/>
          <p:cNvGrpSpPr/>
          <p:nvPr/>
        </p:nvGrpSpPr>
        <p:grpSpPr>
          <a:xfrm rot="-5400000">
            <a:off x="7940976" y="3869075"/>
            <a:ext cx="739500" cy="739500"/>
            <a:chOff x="7937851" y="3821675"/>
            <a:chExt cx="739500" cy="739500"/>
          </a:xfrm>
        </p:grpSpPr>
        <p:sp>
          <p:nvSpPr>
            <p:cNvPr id="152" name="Google Shape;152;p19"/>
            <p:cNvSpPr/>
            <p:nvPr/>
          </p:nvSpPr>
          <p:spPr>
            <a:xfrm>
              <a:off x="7937851" y="3821675"/>
              <a:ext cx="739500" cy="739500"/>
            </a:xfrm>
            <a:prstGeom prst="star24">
              <a:avLst>
                <a:gd fmla="val 2086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8195101" y="4078925"/>
              <a:ext cx="225000" cy="225000"/>
            </a:xfrm>
            <a:prstGeom prst="star24">
              <a:avLst>
                <a:gd fmla="val 20866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19"/>
          <p:cNvSpPr/>
          <p:nvPr/>
        </p:nvSpPr>
        <p:spPr>
          <a:xfrm rot="-5400000">
            <a:off x="5890639" y="3869075"/>
            <a:ext cx="739500" cy="739500"/>
          </a:xfrm>
          <a:prstGeom prst="star24">
            <a:avLst>
              <a:gd fmla="val 20866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0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>
            <p:ph type="title"/>
          </p:nvPr>
        </p:nvSpPr>
        <p:spPr>
          <a:xfrm>
            <a:off x="713325" y="712650"/>
            <a:ext cx="2878800" cy="7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1" type="subTitle"/>
          </p:nvPr>
        </p:nvSpPr>
        <p:spPr>
          <a:xfrm>
            <a:off x="713450" y="1504950"/>
            <a:ext cx="28788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 rot="10800000">
            <a:off x="275" y="920675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/>
          <p:nvPr/>
        </p:nvSpPr>
        <p:spPr>
          <a:xfrm>
            <a:off x="7937901" y="408825"/>
            <a:ext cx="739500" cy="739500"/>
          </a:xfrm>
          <a:prstGeom prst="star24">
            <a:avLst>
              <a:gd fmla="val 20866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20"/>
          <p:cNvGrpSpPr/>
          <p:nvPr/>
        </p:nvGrpSpPr>
        <p:grpSpPr>
          <a:xfrm>
            <a:off x="7937901" y="1396625"/>
            <a:ext cx="739500" cy="739500"/>
            <a:chOff x="7937851" y="3821675"/>
            <a:chExt cx="739500" cy="739500"/>
          </a:xfrm>
        </p:grpSpPr>
        <p:sp>
          <p:nvSpPr>
            <p:cNvPr id="162" name="Google Shape;162;p20"/>
            <p:cNvSpPr/>
            <p:nvPr/>
          </p:nvSpPr>
          <p:spPr>
            <a:xfrm>
              <a:off x="7937851" y="3821675"/>
              <a:ext cx="739500" cy="739500"/>
            </a:xfrm>
            <a:prstGeom prst="star24">
              <a:avLst>
                <a:gd fmla="val 2086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8195101" y="4078925"/>
              <a:ext cx="225000" cy="225000"/>
            </a:xfrm>
            <a:prstGeom prst="star24">
              <a:avLst>
                <a:gd fmla="val 20866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2725775" y="1179700"/>
            <a:ext cx="52425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725775" y="536050"/>
            <a:ext cx="5242500" cy="4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7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725775" y="1743675"/>
            <a:ext cx="52425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>
            <p:ph type="title"/>
          </p:nvPr>
        </p:nvSpPr>
        <p:spPr>
          <a:xfrm>
            <a:off x="3332125" y="2051050"/>
            <a:ext cx="5098500" cy="12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67" name="Google Shape;167;p21"/>
          <p:cNvSpPr txBox="1"/>
          <p:nvPr>
            <p:ph idx="1" type="subTitle"/>
          </p:nvPr>
        </p:nvSpPr>
        <p:spPr>
          <a:xfrm>
            <a:off x="4310300" y="3473488"/>
            <a:ext cx="417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8" name="Google Shape;168;p21"/>
          <p:cNvCxnSpPr/>
          <p:nvPr/>
        </p:nvCxnSpPr>
        <p:spPr>
          <a:xfrm rot="10800000">
            <a:off x="275" y="1313775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>
            <p:ph type="title"/>
          </p:nvPr>
        </p:nvSpPr>
        <p:spPr>
          <a:xfrm>
            <a:off x="1277479" y="1592125"/>
            <a:ext cx="30369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idx="2" type="title"/>
          </p:nvPr>
        </p:nvSpPr>
        <p:spPr>
          <a:xfrm>
            <a:off x="4829612" y="1592125"/>
            <a:ext cx="30369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73" name="Google Shape;173;p22"/>
          <p:cNvSpPr txBox="1"/>
          <p:nvPr>
            <p:ph idx="1" type="subTitle"/>
          </p:nvPr>
        </p:nvSpPr>
        <p:spPr>
          <a:xfrm>
            <a:off x="4829625" y="1893925"/>
            <a:ext cx="3036900" cy="23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74" name="Google Shape;174;p22"/>
          <p:cNvSpPr txBox="1"/>
          <p:nvPr>
            <p:ph idx="3" type="subTitle"/>
          </p:nvPr>
        </p:nvSpPr>
        <p:spPr>
          <a:xfrm>
            <a:off x="1277500" y="1893925"/>
            <a:ext cx="3036900" cy="23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75" name="Google Shape;175;p22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76" name="Google Shape;176;p22"/>
          <p:cNvCxnSpPr/>
          <p:nvPr/>
        </p:nvCxnSpPr>
        <p:spPr>
          <a:xfrm rot="10800000">
            <a:off x="275" y="77860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80" name="Google Shape;180;p23"/>
          <p:cNvCxnSpPr/>
          <p:nvPr/>
        </p:nvCxnSpPr>
        <p:spPr>
          <a:xfrm rot="10800000">
            <a:off x="275" y="77860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3"/>
          <p:cNvSpPr txBox="1"/>
          <p:nvPr>
            <p:ph idx="2" type="title"/>
          </p:nvPr>
        </p:nvSpPr>
        <p:spPr>
          <a:xfrm>
            <a:off x="1311156" y="3605500"/>
            <a:ext cx="2928000" cy="2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82" name="Google Shape;182;p23"/>
          <p:cNvSpPr txBox="1"/>
          <p:nvPr>
            <p:ph idx="3" type="title"/>
          </p:nvPr>
        </p:nvSpPr>
        <p:spPr>
          <a:xfrm>
            <a:off x="4904853" y="3605488"/>
            <a:ext cx="2928000" cy="2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83" name="Google Shape;183;p23"/>
          <p:cNvSpPr txBox="1"/>
          <p:nvPr>
            <p:ph idx="1" type="subTitle"/>
          </p:nvPr>
        </p:nvSpPr>
        <p:spPr>
          <a:xfrm>
            <a:off x="4904828" y="3903842"/>
            <a:ext cx="29280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4" name="Google Shape;184;p23"/>
          <p:cNvSpPr txBox="1"/>
          <p:nvPr>
            <p:ph idx="4" type="subTitle"/>
          </p:nvPr>
        </p:nvSpPr>
        <p:spPr>
          <a:xfrm>
            <a:off x="1311147" y="3903859"/>
            <a:ext cx="29280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88" name="Google Shape;188;p24"/>
          <p:cNvCxnSpPr/>
          <p:nvPr/>
        </p:nvCxnSpPr>
        <p:spPr>
          <a:xfrm rot="10800000">
            <a:off x="275" y="77860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24"/>
          <p:cNvSpPr txBox="1"/>
          <p:nvPr>
            <p:ph idx="2" type="title"/>
          </p:nvPr>
        </p:nvSpPr>
        <p:spPr>
          <a:xfrm>
            <a:off x="1431075" y="2922344"/>
            <a:ext cx="2928000" cy="2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3" type="title"/>
          </p:nvPr>
        </p:nvSpPr>
        <p:spPr>
          <a:xfrm>
            <a:off x="4993727" y="2922344"/>
            <a:ext cx="2928000" cy="2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91" name="Google Shape;191;p24"/>
          <p:cNvSpPr txBox="1"/>
          <p:nvPr>
            <p:ph idx="1" type="subTitle"/>
          </p:nvPr>
        </p:nvSpPr>
        <p:spPr>
          <a:xfrm>
            <a:off x="4993727" y="3296900"/>
            <a:ext cx="29280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2" name="Google Shape;192;p24"/>
          <p:cNvSpPr txBox="1"/>
          <p:nvPr>
            <p:ph idx="4" type="subTitle"/>
          </p:nvPr>
        </p:nvSpPr>
        <p:spPr>
          <a:xfrm>
            <a:off x="1431075" y="3296900"/>
            <a:ext cx="29280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TITLE_AND_TWO_COLUMNS_1_1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96" name="Google Shape;196;p25"/>
          <p:cNvCxnSpPr/>
          <p:nvPr/>
        </p:nvCxnSpPr>
        <p:spPr>
          <a:xfrm rot="10800000">
            <a:off x="275" y="77860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5"/>
          <p:cNvSpPr txBox="1"/>
          <p:nvPr>
            <p:ph idx="2" type="title"/>
          </p:nvPr>
        </p:nvSpPr>
        <p:spPr>
          <a:xfrm>
            <a:off x="713225" y="3528144"/>
            <a:ext cx="2928000" cy="2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98" name="Google Shape;198;p25"/>
          <p:cNvSpPr txBox="1"/>
          <p:nvPr>
            <p:ph idx="3" type="title"/>
          </p:nvPr>
        </p:nvSpPr>
        <p:spPr>
          <a:xfrm>
            <a:off x="5502727" y="1402919"/>
            <a:ext cx="2928000" cy="2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99" name="Google Shape;199;p25"/>
          <p:cNvSpPr txBox="1"/>
          <p:nvPr>
            <p:ph idx="1" type="subTitle"/>
          </p:nvPr>
        </p:nvSpPr>
        <p:spPr>
          <a:xfrm>
            <a:off x="5502725" y="1777475"/>
            <a:ext cx="29280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0" name="Google Shape;200;p25"/>
          <p:cNvSpPr txBox="1"/>
          <p:nvPr>
            <p:ph idx="4" type="subTitle"/>
          </p:nvPr>
        </p:nvSpPr>
        <p:spPr>
          <a:xfrm>
            <a:off x="713225" y="3902700"/>
            <a:ext cx="29280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>
            <p:ph type="title"/>
          </p:nvPr>
        </p:nvSpPr>
        <p:spPr>
          <a:xfrm>
            <a:off x="1657625" y="1696838"/>
            <a:ext cx="2309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4" name="Google Shape;204;p26"/>
          <p:cNvSpPr txBox="1"/>
          <p:nvPr>
            <p:ph idx="1" type="subTitle"/>
          </p:nvPr>
        </p:nvSpPr>
        <p:spPr>
          <a:xfrm>
            <a:off x="1657625" y="1998638"/>
            <a:ext cx="23097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6"/>
          <p:cNvSpPr txBox="1"/>
          <p:nvPr>
            <p:ph idx="2" type="title"/>
          </p:nvPr>
        </p:nvSpPr>
        <p:spPr>
          <a:xfrm>
            <a:off x="3889338" y="3288325"/>
            <a:ext cx="2309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26"/>
          <p:cNvSpPr txBox="1"/>
          <p:nvPr>
            <p:ph idx="3" type="subTitle"/>
          </p:nvPr>
        </p:nvSpPr>
        <p:spPr>
          <a:xfrm>
            <a:off x="3889344" y="3590125"/>
            <a:ext cx="23097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6"/>
          <p:cNvSpPr txBox="1"/>
          <p:nvPr>
            <p:ph idx="4" type="title"/>
          </p:nvPr>
        </p:nvSpPr>
        <p:spPr>
          <a:xfrm>
            <a:off x="6121109" y="1696838"/>
            <a:ext cx="2309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" name="Google Shape;208;p26"/>
          <p:cNvSpPr txBox="1"/>
          <p:nvPr>
            <p:ph idx="5" type="subTitle"/>
          </p:nvPr>
        </p:nvSpPr>
        <p:spPr>
          <a:xfrm>
            <a:off x="6121121" y="1998638"/>
            <a:ext cx="23097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6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210" name="Google Shape;210;p26"/>
          <p:cNvCxnSpPr/>
          <p:nvPr/>
        </p:nvCxnSpPr>
        <p:spPr>
          <a:xfrm rot="10800000">
            <a:off x="275" y="77860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7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>
            <p:ph type="title"/>
          </p:nvPr>
        </p:nvSpPr>
        <p:spPr>
          <a:xfrm>
            <a:off x="713225" y="3319513"/>
            <a:ext cx="2309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4" name="Google Shape;214;p27"/>
          <p:cNvSpPr txBox="1"/>
          <p:nvPr>
            <p:ph idx="1" type="subTitle"/>
          </p:nvPr>
        </p:nvSpPr>
        <p:spPr>
          <a:xfrm>
            <a:off x="713225" y="3621313"/>
            <a:ext cx="23097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7"/>
          <p:cNvSpPr txBox="1"/>
          <p:nvPr>
            <p:ph idx="2" type="title"/>
          </p:nvPr>
        </p:nvSpPr>
        <p:spPr>
          <a:xfrm>
            <a:off x="3417150" y="3319525"/>
            <a:ext cx="2309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6" name="Google Shape;216;p27"/>
          <p:cNvSpPr txBox="1"/>
          <p:nvPr>
            <p:ph idx="3" type="subTitle"/>
          </p:nvPr>
        </p:nvSpPr>
        <p:spPr>
          <a:xfrm>
            <a:off x="3417150" y="3621325"/>
            <a:ext cx="23097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4" type="title"/>
          </p:nvPr>
        </p:nvSpPr>
        <p:spPr>
          <a:xfrm>
            <a:off x="6121009" y="3319513"/>
            <a:ext cx="2309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8" name="Google Shape;218;p27"/>
          <p:cNvSpPr txBox="1"/>
          <p:nvPr>
            <p:ph idx="5" type="subTitle"/>
          </p:nvPr>
        </p:nvSpPr>
        <p:spPr>
          <a:xfrm>
            <a:off x="6121021" y="3621313"/>
            <a:ext cx="23097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7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220" name="Google Shape;220;p27"/>
          <p:cNvCxnSpPr/>
          <p:nvPr/>
        </p:nvCxnSpPr>
        <p:spPr>
          <a:xfrm rot="10800000">
            <a:off x="275" y="77860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8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 txBox="1"/>
          <p:nvPr>
            <p:ph type="title"/>
          </p:nvPr>
        </p:nvSpPr>
        <p:spPr>
          <a:xfrm>
            <a:off x="713225" y="1619775"/>
            <a:ext cx="25725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4" name="Google Shape;224;p28"/>
          <p:cNvSpPr txBox="1"/>
          <p:nvPr>
            <p:ph idx="1" type="subTitle"/>
          </p:nvPr>
        </p:nvSpPr>
        <p:spPr>
          <a:xfrm>
            <a:off x="713225" y="2034025"/>
            <a:ext cx="2572500" cy="25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225" name="Google Shape;225;p28"/>
          <p:cNvSpPr txBox="1"/>
          <p:nvPr>
            <p:ph idx="2" type="title"/>
          </p:nvPr>
        </p:nvSpPr>
        <p:spPr>
          <a:xfrm>
            <a:off x="3285703" y="1619788"/>
            <a:ext cx="25725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6" name="Google Shape;226;p28"/>
          <p:cNvSpPr txBox="1"/>
          <p:nvPr>
            <p:ph idx="3" type="subTitle"/>
          </p:nvPr>
        </p:nvSpPr>
        <p:spPr>
          <a:xfrm>
            <a:off x="3285707" y="2034065"/>
            <a:ext cx="2572500" cy="25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227" name="Google Shape;227;p28"/>
          <p:cNvSpPr txBox="1"/>
          <p:nvPr>
            <p:ph idx="4" type="title"/>
          </p:nvPr>
        </p:nvSpPr>
        <p:spPr>
          <a:xfrm>
            <a:off x="5858218" y="1619775"/>
            <a:ext cx="25725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8" name="Google Shape;228;p28"/>
          <p:cNvSpPr txBox="1"/>
          <p:nvPr>
            <p:ph idx="5" type="subTitle"/>
          </p:nvPr>
        </p:nvSpPr>
        <p:spPr>
          <a:xfrm>
            <a:off x="5858226" y="2034025"/>
            <a:ext cx="2572500" cy="25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229" name="Google Shape;229;p28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230" name="Google Shape;230;p28"/>
          <p:cNvCxnSpPr/>
          <p:nvPr/>
        </p:nvCxnSpPr>
        <p:spPr>
          <a:xfrm rot="10800000">
            <a:off x="275" y="77860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9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>
            <p:ph type="title"/>
          </p:nvPr>
        </p:nvSpPr>
        <p:spPr>
          <a:xfrm>
            <a:off x="2230891" y="1657200"/>
            <a:ext cx="21018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4" name="Google Shape;234;p29"/>
          <p:cNvSpPr txBox="1"/>
          <p:nvPr>
            <p:ph idx="1" type="subTitle"/>
          </p:nvPr>
        </p:nvSpPr>
        <p:spPr>
          <a:xfrm>
            <a:off x="2230891" y="1959000"/>
            <a:ext cx="21018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9"/>
          <p:cNvSpPr txBox="1"/>
          <p:nvPr>
            <p:ph idx="2" type="title"/>
          </p:nvPr>
        </p:nvSpPr>
        <p:spPr>
          <a:xfrm>
            <a:off x="5755702" y="1657200"/>
            <a:ext cx="21018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6" name="Google Shape;236;p29"/>
          <p:cNvSpPr txBox="1"/>
          <p:nvPr>
            <p:ph idx="3" type="subTitle"/>
          </p:nvPr>
        </p:nvSpPr>
        <p:spPr>
          <a:xfrm>
            <a:off x="5755694" y="1959000"/>
            <a:ext cx="21018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9"/>
          <p:cNvSpPr txBox="1"/>
          <p:nvPr>
            <p:ph idx="4" type="title"/>
          </p:nvPr>
        </p:nvSpPr>
        <p:spPr>
          <a:xfrm>
            <a:off x="2230891" y="3090600"/>
            <a:ext cx="21018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8" name="Google Shape;238;p29"/>
          <p:cNvSpPr txBox="1"/>
          <p:nvPr>
            <p:ph idx="5" type="subTitle"/>
          </p:nvPr>
        </p:nvSpPr>
        <p:spPr>
          <a:xfrm>
            <a:off x="2230891" y="3392400"/>
            <a:ext cx="21018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9"/>
          <p:cNvSpPr txBox="1"/>
          <p:nvPr>
            <p:ph idx="6" type="title"/>
          </p:nvPr>
        </p:nvSpPr>
        <p:spPr>
          <a:xfrm>
            <a:off x="5755702" y="3090600"/>
            <a:ext cx="21018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0" name="Google Shape;240;p29"/>
          <p:cNvSpPr txBox="1"/>
          <p:nvPr>
            <p:ph idx="7" type="subTitle"/>
          </p:nvPr>
        </p:nvSpPr>
        <p:spPr>
          <a:xfrm>
            <a:off x="5755694" y="3392400"/>
            <a:ext cx="21018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9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242" name="Google Shape;242;p29"/>
          <p:cNvCxnSpPr/>
          <p:nvPr/>
        </p:nvCxnSpPr>
        <p:spPr>
          <a:xfrm rot="10800000">
            <a:off x="275" y="77860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0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30"/>
          <p:cNvCxnSpPr/>
          <p:nvPr/>
        </p:nvCxnSpPr>
        <p:spPr>
          <a:xfrm rot="10800000">
            <a:off x="275" y="77860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30"/>
          <p:cNvSpPr txBox="1"/>
          <p:nvPr>
            <p:ph type="title"/>
          </p:nvPr>
        </p:nvSpPr>
        <p:spPr>
          <a:xfrm>
            <a:off x="1657625" y="1275250"/>
            <a:ext cx="28749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7" name="Google Shape;247;p30"/>
          <p:cNvSpPr txBox="1"/>
          <p:nvPr>
            <p:ph idx="1" type="subTitle"/>
          </p:nvPr>
        </p:nvSpPr>
        <p:spPr>
          <a:xfrm>
            <a:off x="1657643" y="1577050"/>
            <a:ext cx="28749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0"/>
          <p:cNvSpPr txBox="1"/>
          <p:nvPr>
            <p:ph idx="2" type="title"/>
          </p:nvPr>
        </p:nvSpPr>
        <p:spPr>
          <a:xfrm>
            <a:off x="5555850" y="1275250"/>
            <a:ext cx="28749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9" name="Google Shape;249;p30"/>
          <p:cNvSpPr txBox="1"/>
          <p:nvPr>
            <p:ph idx="3" type="subTitle"/>
          </p:nvPr>
        </p:nvSpPr>
        <p:spPr>
          <a:xfrm>
            <a:off x="5555868" y="1577050"/>
            <a:ext cx="28749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0"/>
          <p:cNvSpPr txBox="1"/>
          <p:nvPr>
            <p:ph idx="4" type="title"/>
          </p:nvPr>
        </p:nvSpPr>
        <p:spPr>
          <a:xfrm>
            <a:off x="1657625" y="2466250"/>
            <a:ext cx="28749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1" name="Google Shape;251;p30"/>
          <p:cNvSpPr txBox="1"/>
          <p:nvPr>
            <p:ph idx="5" type="subTitle"/>
          </p:nvPr>
        </p:nvSpPr>
        <p:spPr>
          <a:xfrm>
            <a:off x="1657643" y="2768050"/>
            <a:ext cx="28749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0"/>
          <p:cNvSpPr txBox="1"/>
          <p:nvPr>
            <p:ph idx="6" type="title"/>
          </p:nvPr>
        </p:nvSpPr>
        <p:spPr>
          <a:xfrm>
            <a:off x="5555850" y="2466250"/>
            <a:ext cx="28749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3" name="Google Shape;253;p30"/>
          <p:cNvSpPr txBox="1"/>
          <p:nvPr>
            <p:ph idx="7" type="subTitle"/>
          </p:nvPr>
        </p:nvSpPr>
        <p:spPr>
          <a:xfrm>
            <a:off x="5555868" y="2768050"/>
            <a:ext cx="28749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0"/>
          <p:cNvSpPr txBox="1"/>
          <p:nvPr>
            <p:ph idx="8" type="title"/>
          </p:nvPr>
        </p:nvSpPr>
        <p:spPr>
          <a:xfrm>
            <a:off x="1657625" y="3657250"/>
            <a:ext cx="28749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5" name="Google Shape;255;p30"/>
          <p:cNvSpPr txBox="1"/>
          <p:nvPr>
            <p:ph idx="9" type="subTitle"/>
          </p:nvPr>
        </p:nvSpPr>
        <p:spPr>
          <a:xfrm>
            <a:off x="1657643" y="3959050"/>
            <a:ext cx="28749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0"/>
          <p:cNvSpPr txBox="1"/>
          <p:nvPr>
            <p:ph idx="13" type="title"/>
          </p:nvPr>
        </p:nvSpPr>
        <p:spPr>
          <a:xfrm>
            <a:off x="5555850" y="3657250"/>
            <a:ext cx="28749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7" name="Google Shape;257;p30"/>
          <p:cNvSpPr txBox="1"/>
          <p:nvPr>
            <p:ph idx="14" type="subTitle"/>
          </p:nvPr>
        </p:nvSpPr>
        <p:spPr>
          <a:xfrm>
            <a:off x="5555868" y="3959050"/>
            <a:ext cx="28749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0"/>
          <p:cNvSpPr txBox="1"/>
          <p:nvPr>
            <p:ph idx="15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51625" y="3641813"/>
            <a:ext cx="37542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51625" y="2320138"/>
            <a:ext cx="3754200" cy="11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21" name="Google Shape;21;p4"/>
          <p:cNvCxnSpPr/>
          <p:nvPr/>
        </p:nvCxnSpPr>
        <p:spPr>
          <a:xfrm rot="10800000">
            <a:off x="275" y="252705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Google Shape;22;p4"/>
          <p:cNvSpPr/>
          <p:nvPr/>
        </p:nvSpPr>
        <p:spPr>
          <a:xfrm rot="-5400000">
            <a:off x="1493339" y="422887"/>
            <a:ext cx="739500" cy="739500"/>
          </a:xfrm>
          <a:prstGeom prst="star24">
            <a:avLst>
              <a:gd fmla="val 208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" name="Google Shape;23;p4"/>
          <p:cNvGrpSpPr/>
          <p:nvPr/>
        </p:nvGrpSpPr>
        <p:grpSpPr>
          <a:xfrm rot="-5400000">
            <a:off x="2513801" y="422888"/>
            <a:ext cx="739500" cy="739500"/>
            <a:chOff x="7937851" y="3821675"/>
            <a:chExt cx="739500" cy="739500"/>
          </a:xfrm>
        </p:grpSpPr>
        <p:sp>
          <p:nvSpPr>
            <p:cNvPr id="24" name="Google Shape;24;p4"/>
            <p:cNvSpPr/>
            <p:nvPr/>
          </p:nvSpPr>
          <p:spPr>
            <a:xfrm>
              <a:off x="7937851" y="3821675"/>
              <a:ext cx="739500" cy="739500"/>
            </a:xfrm>
            <a:prstGeom prst="star24">
              <a:avLst>
                <a:gd fmla="val 2086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8195101" y="4078925"/>
              <a:ext cx="225000" cy="225000"/>
            </a:xfrm>
            <a:prstGeom prst="star24">
              <a:avLst>
                <a:gd fmla="val 20866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4"/>
          <p:cNvSpPr/>
          <p:nvPr/>
        </p:nvSpPr>
        <p:spPr>
          <a:xfrm rot="-5400000">
            <a:off x="463464" y="422888"/>
            <a:ext cx="739500" cy="739500"/>
          </a:xfrm>
          <a:prstGeom prst="star24">
            <a:avLst>
              <a:gd fmla="val 20866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1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>
            <p:ph hasCustomPrompt="1" type="title"/>
          </p:nvPr>
        </p:nvSpPr>
        <p:spPr>
          <a:xfrm>
            <a:off x="1080750" y="633638"/>
            <a:ext cx="2410500" cy="68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2" name="Google Shape;262;p31"/>
          <p:cNvSpPr txBox="1"/>
          <p:nvPr>
            <p:ph idx="1" type="subTitle"/>
          </p:nvPr>
        </p:nvSpPr>
        <p:spPr>
          <a:xfrm>
            <a:off x="1080750" y="1316963"/>
            <a:ext cx="2410500" cy="621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3" name="Google Shape;263;p31"/>
          <p:cNvSpPr txBox="1"/>
          <p:nvPr>
            <p:ph hasCustomPrompt="1" idx="2" type="title"/>
          </p:nvPr>
        </p:nvSpPr>
        <p:spPr>
          <a:xfrm>
            <a:off x="5652750" y="3205388"/>
            <a:ext cx="2410500" cy="68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4" name="Google Shape;264;p31"/>
          <p:cNvSpPr txBox="1"/>
          <p:nvPr>
            <p:ph idx="3" type="subTitle"/>
          </p:nvPr>
        </p:nvSpPr>
        <p:spPr>
          <a:xfrm>
            <a:off x="5652750" y="3888722"/>
            <a:ext cx="2410500" cy="621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8_3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2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 txBox="1"/>
          <p:nvPr>
            <p:ph hasCustomPrompt="1" type="title"/>
          </p:nvPr>
        </p:nvSpPr>
        <p:spPr>
          <a:xfrm>
            <a:off x="713225" y="805325"/>
            <a:ext cx="3058800" cy="68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8" name="Google Shape;268;p32"/>
          <p:cNvSpPr txBox="1"/>
          <p:nvPr>
            <p:ph idx="1" type="subTitle"/>
          </p:nvPr>
        </p:nvSpPr>
        <p:spPr>
          <a:xfrm>
            <a:off x="713752" y="1488650"/>
            <a:ext cx="3058800" cy="621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9" name="Google Shape;269;p32"/>
          <p:cNvSpPr txBox="1"/>
          <p:nvPr>
            <p:ph hasCustomPrompt="1" idx="2" type="title"/>
          </p:nvPr>
        </p:nvSpPr>
        <p:spPr>
          <a:xfrm>
            <a:off x="5371575" y="1709675"/>
            <a:ext cx="3058200" cy="68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0" name="Google Shape;270;p32"/>
          <p:cNvSpPr txBox="1"/>
          <p:nvPr>
            <p:ph idx="3" type="subTitle"/>
          </p:nvPr>
        </p:nvSpPr>
        <p:spPr>
          <a:xfrm>
            <a:off x="5372102" y="2393000"/>
            <a:ext cx="3058200" cy="621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71" name="Google Shape;271;p32"/>
          <p:cNvSpPr txBox="1"/>
          <p:nvPr>
            <p:ph hasCustomPrompt="1" idx="4" type="title"/>
          </p:nvPr>
        </p:nvSpPr>
        <p:spPr>
          <a:xfrm>
            <a:off x="713225" y="3033575"/>
            <a:ext cx="3058800" cy="68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2" name="Google Shape;272;p32"/>
          <p:cNvSpPr txBox="1"/>
          <p:nvPr>
            <p:ph idx="5" type="subTitle"/>
          </p:nvPr>
        </p:nvSpPr>
        <p:spPr>
          <a:xfrm>
            <a:off x="713752" y="3716900"/>
            <a:ext cx="3058800" cy="621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2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3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 txBox="1"/>
          <p:nvPr>
            <p:ph hasCustomPrompt="1" type="title"/>
          </p:nvPr>
        </p:nvSpPr>
        <p:spPr>
          <a:xfrm>
            <a:off x="713225" y="1687288"/>
            <a:ext cx="3858900" cy="68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6" name="Google Shape;276;p33"/>
          <p:cNvSpPr txBox="1"/>
          <p:nvPr>
            <p:ph idx="1" type="subTitle"/>
          </p:nvPr>
        </p:nvSpPr>
        <p:spPr>
          <a:xfrm>
            <a:off x="713225" y="2516707"/>
            <a:ext cx="2799600" cy="621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77" name="Google Shape;277;p33"/>
          <p:cNvSpPr txBox="1"/>
          <p:nvPr>
            <p:ph hasCustomPrompt="1" idx="2" type="title"/>
          </p:nvPr>
        </p:nvSpPr>
        <p:spPr>
          <a:xfrm>
            <a:off x="5486725" y="2947300"/>
            <a:ext cx="2944200" cy="68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8" name="Google Shape;278;p33"/>
          <p:cNvSpPr txBox="1"/>
          <p:nvPr>
            <p:ph idx="3" type="subTitle"/>
          </p:nvPr>
        </p:nvSpPr>
        <p:spPr>
          <a:xfrm>
            <a:off x="5486725" y="3783823"/>
            <a:ext cx="2944200" cy="621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8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4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4"/>
          <p:cNvSpPr txBox="1"/>
          <p:nvPr>
            <p:ph hasCustomPrompt="1" type="title"/>
          </p:nvPr>
        </p:nvSpPr>
        <p:spPr>
          <a:xfrm>
            <a:off x="713225" y="3202775"/>
            <a:ext cx="2096100" cy="478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2" name="Google Shape;282;p34"/>
          <p:cNvSpPr txBox="1"/>
          <p:nvPr>
            <p:ph idx="2" type="title"/>
          </p:nvPr>
        </p:nvSpPr>
        <p:spPr>
          <a:xfrm>
            <a:off x="713225" y="3757163"/>
            <a:ext cx="20961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3" name="Google Shape;283;p34"/>
          <p:cNvSpPr txBox="1"/>
          <p:nvPr>
            <p:ph idx="1" type="subTitle"/>
          </p:nvPr>
        </p:nvSpPr>
        <p:spPr>
          <a:xfrm>
            <a:off x="713225" y="4058975"/>
            <a:ext cx="2096100" cy="54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4"/>
          <p:cNvSpPr txBox="1"/>
          <p:nvPr>
            <p:ph idx="3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285" name="Google Shape;285;p34"/>
          <p:cNvCxnSpPr/>
          <p:nvPr/>
        </p:nvCxnSpPr>
        <p:spPr>
          <a:xfrm rot="10800000">
            <a:off x="275" y="77860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4"/>
          <p:cNvSpPr txBox="1"/>
          <p:nvPr>
            <p:ph hasCustomPrompt="1" idx="4" type="title"/>
          </p:nvPr>
        </p:nvSpPr>
        <p:spPr>
          <a:xfrm>
            <a:off x="3417125" y="3202775"/>
            <a:ext cx="2096100" cy="478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7" name="Google Shape;287;p34"/>
          <p:cNvSpPr txBox="1"/>
          <p:nvPr>
            <p:ph idx="5" type="title"/>
          </p:nvPr>
        </p:nvSpPr>
        <p:spPr>
          <a:xfrm>
            <a:off x="3417125" y="3757163"/>
            <a:ext cx="20961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8" name="Google Shape;288;p34"/>
          <p:cNvSpPr txBox="1"/>
          <p:nvPr>
            <p:ph idx="6" type="subTitle"/>
          </p:nvPr>
        </p:nvSpPr>
        <p:spPr>
          <a:xfrm>
            <a:off x="3417125" y="4058975"/>
            <a:ext cx="2096100" cy="54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4"/>
          <p:cNvSpPr txBox="1"/>
          <p:nvPr>
            <p:ph hasCustomPrompt="1" idx="7" type="title"/>
          </p:nvPr>
        </p:nvSpPr>
        <p:spPr>
          <a:xfrm>
            <a:off x="6121025" y="3202775"/>
            <a:ext cx="2096100" cy="478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0" name="Google Shape;290;p34"/>
          <p:cNvSpPr txBox="1"/>
          <p:nvPr>
            <p:ph idx="8" type="title"/>
          </p:nvPr>
        </p:nvSpPr>
        <p:spPr>
          <a:xfrm>
            <a:off x="6121025" y="3757163"/>
            <a:ext cx="20961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1" name="Google Shape;291;p34"/>
          <p:cNvSpPr txBox="1"/>
          <p:nvPr>
            <p:ph idx="9" type="subTitle"/>
          </p:nvPr>
        </p:nvSpPr>
        <p:spPr>
          <a:xfrm>
            <a:off x="6121025" y="4058975"/>
            <a:ext cx="2096100" cy="54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4">
  <p:cSld name="CUSTOM_8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5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 txBox="1"/>
          <p:nvPr>
            <p:ph hasCustomPrompt="1" type="title"/>
          </p:nvPr>
        </p:nvSpPr>
        <p:spPr>
          <a:xfrm>
            <a:off x="820025" y="1871150"/>
            <a:ext cx="2096100" cy="478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5" name="Google Shape;295;p35"/>
          <p:cNvSpPr txBox="1"/>
          <p:nvPr>
            <p:ph idx="2" type="title"/>
          </p:nvPr>
        </p:nvSpPr>
        <p:spPr>
          <a:xfrm>
            <a:off x="820025" y="3731713"/>
            <a:ext cx="20961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6" name="Google Shape;296;p35"/>
          <p:cNvSpPr txBox="1"/>
          <p:nvPr>
            <p:ph idx="1" type="subTitle"/>
          </p:nvPr>
        </p:nvSpPr>
        <p:spPr>
          <a:xfrm>
            <a:off x="820025" y="4033525"/>
            <a:ext cx="2096100" cy="54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5"/>
          <p:cNvSpPr txBox="1"/>
          <p:nvPr>
            <p:ph idx="3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298" name="Google Shape;298;p35"/>
          <p:cNvCxnSpPr/>
          <p:nvPr/>
        </p:nvCxnSpPr>
        <p:spPr>
          <a:xfrm rot="10800000">
            <a:off x="275" y="77860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5"/>
          <p:cNvSpPr txBox="1"/>
          <p:nvPr>
            <p:ph hasCustomPrompt="1" idx="4" type="title"/>
          </p:nvPr>
        </p:nvSpPr>
        <p:spPr>
          <a:xfrm>
            <a:off x="3523925" y="1871150"/>
            <a:ext cx="2096100" cy="478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0" name="Google Shape;300;p35"/>
          <p:cNvSpPr txBox="1"/>
          <p:nvPr>
            <p:ph idx="5" type="title"/>
          </p:nvPr>
        </p:nvSpPr>
        <p:spPr>
          <a:xfrm>
            <a:off x="3523925" y="3731713"/>
            <a:ext cx="20961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1" name="Google Shape;301;p35"/>
          <p:cNvSpPr txBox="1"/>
          <p:nvPr>
            <p:ph idx="6" type="subTitle"/>
          </p:nvPr>
        </p:nvSpPr>
        <p:spPr>
          <a:xfrm>
            <a:off x="3523925" y="4033525"/>
            <a:ext cx="2096100" cy="54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35"/>
          <p:cNvSpPr txBox="1"/>
          <p:nvPr>
            <p:ph hasCustomPrompt="1" idx="7" type="title"/>
          </p:nvPr>
        </p:nvSpPr>
        <p:spPr>
          <a:xfrm>
            <a:off x="6227825" y="1871150"/>
            <a:ext cx="2096100" cy="478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3" name="Google Shape;303;p35"/>
          <p:cNvSpPr txBox="1"/>
          <p:nvPr>
            <p:ph idx="8" type="title"/>
          </p:nvPr>
        </p:nvSpPr>
        <p:spPr>
          <a:xfrm>
            <a:off x="6227825" y="3731713"/>
            <a:ext cx="20961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4" name="Google Shape;304;p35"/>
          <p:cNvSpPr txBox="1"/>
          <p:nvPr>
            <p:ph idx="9" type="subTitle"/>
          </p:nvPr>
        </p:nvSpPr>
        <p:spPr>
          <a:xfrm>
            <a:off x="6227825" y="4033525"/>
            <a:ext cx="2096100" cy="54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5">
  <p:cSld name="CUSTOM_8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6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6"/>
          <p:cNvSpPr txBox="1"/>
          <p:nvPr>
            <p:ph hasCustomPrompt="1" type="title"/>
          </p:nvPr>
        </p:nvSpPr>
        <p:spPr>
          <a:xfrm>
            <a:off x="713225" y="1871150"/>
            <a:ext cx="2096100" cy="478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8" name="Google Shape;308;p36"/>
          <p:cNvSpPr txBox="1"/>
          <p:nvPr>
            <p:ph idx="2" type="title"/>
          </p:nvPr>
        </p:nvSpPr>
        <p:spPr>
          <a:xfrm>
            <a:off x="3816935" y="1368238"/>
            <a:ext cx="20961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9" name="Google Shape;309;p36"/>
          <p:cNvSpPr txBox="1"/>
          <p:nvPr>
            <p:ph idx="1" type="subTitle"/>
          </p:nvPr>
        </p:nvSpPr>
        <p:spPr>
          <a:xfrm>
            <a:off x="3816935" y="1670050"/>
            <a:ext cx="2096100" cy="54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6"/>
          <p:cNvSpPr txBox="1"/>
          <p:nvPr>
            <p:ph idx="3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311" name="Google Shape;311;p36"/>
          <p:cNvCxnSpPr/>
          <p:nvPr/>
        </p:nvCxnSpPr>
        <p:spPr>
          <a:xfrm rot="10800000">
            <a:off x="275" y="77860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36"/>
          <p:cNvSpPr txBox="1"/>
          <p:nvPr>
            <p:ph hasCustomPrompt="1" idx="4" type="title"/>
          </p:nvPr>
        </p:nvSpPr>
        <p:spPr>
          <a:xfrm>
            <a:off x="3244700" y="3441350"/>
            <a:ext cx="2096100" cy="478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3" name="Google Shape;313;p36"/>
          <p:cNvSpPr txBox="1"/>
          <p:nvPr>
            <p:ph idx="5" type="title"/>
          </p:nvPr>
        </p:nvSpPr>
        <p:spPr>
          <a:xfrm>
            <a:off x="6334675" y="3006513"/>
            <a:ext cx="20961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4" name="Google Shape;314;p36"/>
          <p:cNvSpPr txBox="1"/>
          <p:nvPr>
            <p:ph idx="6" type="subTitle"/>
          </p:nvPr>
        </p:nvSpPr>
        <p:spPr>
          <a:xfrm>
            <a:off x="6334675" y="3308325"/>
            <a:ext cx="2096100" cy="54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7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7"/>
          <p:cNvSpPr txBox="1"/>
          <p:nvPr>
            <p:ph type="title"/>
          </p:nvPr>
        </p:nvSpPr>
        <p:spPr>
          <a:xfrm>
            <a:off x="3123600" y="2878625"/>
            <a:ext cx="52425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8" name="Google Shape;318;p37"/>
          <p:cNvSpPr txBox="1"/>
          <p:nvPr>
            <p:ph hasCustomPrompt="1" idx="2" type="title"/>
          </p:nvPr>
        </p:nvSpPr>
        <p:spPr>
          <a:xfrm>
            <a:off x="3123600" y="2314263"/>
            <a:ext cx="5242500" cy="4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7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9" name="Google Shape;319;p37"/>
          <p:cNvSpPr txBox="1"/>
          <p:nvPr>
            <p:ph idx="1" type="subTitle"/>
          </p:nvPr>
        </p:nvSpPr>
        <p:spPr>
          <a:xfrm>
            <a:off x="3123600" y="3521888"/>
            <a:ext cx="52425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8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8"/>
          <p:cNvSpPr txBox="1"/>
          <p:nvPr>
            <p:ph type="title"/>
          </p:nvPr>
        </p:nvSpPr>
        <p:spPr>
          <a:xfrm>
            <a:off x="1728775" y="2964225"/>
            <a:ext cx="67020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23" name="Google Shape;323;p38"/>
          <p:cNvSpPr txBox="1"/>
          <p:nvPr>
            <p:ph idx="1" type="subTitle"/>
          </p:nvPr>
        </p:nvSpPr>
        <p:spPr>
          <a:xfrm>
            <a:off x="1728775" y="3611625"/>
            <a:ext cx="6702000" cy="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38"/>
          <p:cNvSpPr/>
          <p:nvPr/>
        </p:nvSpPr>
        <p:spPr>
          <a:xfrm>
            <a:off x="3803850" y="-3805800"/>
            <a:ext cx="9009000" cy="4923000"/>
          </a:xfrm>
          <a:prstGeom prst="roundRect">
            <a:avLst>
              <a:gd fmla="val 1597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5" name="Google Shape;325;p38"/>
          <p:cNvCxnSpPr/>
          <p:nvPr/>
        </p:nvCxnSpPr>
        <p:spPr>
          <a:xfrm rot="10800000">
            <a:off x="275" y="3287925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38"/>
          <p:cNvSpPr/>
          <p:nvPr/>
        </p:nvSpPr>
        <p:spPr>
          <a:xfrm rot="5400000">
            <a:off x="1451276" y="412475"/>
            <a:ext cx="739500" cy="739500"/>
          </a:xfrm>
          <a:prstGeom prst="star24">
            <a:avLst>
              <a:gd fmla="val 20866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38"/>
          <p:cNvGrpSpPr/>
          <p:nvPr/>
        </p:nvGrpSpPr>
        <p:grpSpPr>
          <a:xfrm rot="5400000">
            <a:off x="463476" y="412475"/>
            <a:ext cx="739500" cy="739500"/>
            <a:chOff x="7937851" y="3821675"/>
            <a:chExt cx="739500" cy="739500"/>
          </a:xfrm>
        </p:grpSpPr>
        <p:sp>
          <p:nvSpPr>
            <p:cNvPr id="328" name="Google Shape;328;p38"/>
            <p:cNvSpPr/>
            <p:nvPr/>
          </p:nvSpPr>
          <p:spPr>
            <a:xfrm>
              <a:off x="7937851" y="3821675"/>
              <a:ext cx="739500" cy="739500"/>
            </a:xfrm>
            <a:prstGeom prst="star24">
              <a:avLst>
                <a:gd fmla="val 2086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8195101" y="4078925"/>
              <a:ext cx="225000" cy="225000"/>
            </a:xfrm>
            <a:prstGeom prst="star24">
              <a:avLst>
                <a:gd fmla="val 20866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3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9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9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333" name="Google Shape;333;p39"/>
          <p:cNvCxnSpPr/>
          <p:nvPr/>
        </p:nvCxnSpPr>
        <p:spPr>
          <a:xfrm rot="10800000">
            <a:off x="275" y="77860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3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0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337" name="Google Shape;337;p40"/>
          <p:cNvCxnSpPr/>
          <p:nvPr/>
        </p:nvCxnSpPr>
        <p:spPr>
          <a:xfrm rot="10800000">
            <a:off x="275" y="77860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type="title"/>
          </p:nvPr>
        </p:nvSpPr>
        <p:spPr>
          <a:xfrm>
            <a:off x="1652284" y="1529238"/>
            <a:ext cx="2811000" cy="2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title"/>
          </p:nvPr>
        </p:nvSpPr>
        <p:spPr>
          <a:xfrm>
            <a:off x="5619768" y="2989800"/>
            <a:ext cx="2811000" cy="2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5619744" y="3288175"/>
            <a:ext cx="2811000" cy="9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1652284" y="1827612"/>
            <a:ext cx="2811000" cy="9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5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34" name="Google Shape;34;p5"/>
          <p:cNvCxnSpPr/>
          <p:nvPr/>
        </p:nvCxnSpPr>
        <p:spPr>
          <a:xfrm rot="10800000">
            <a:off x="275" y="77860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3_1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1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341" name="Google Shape;341;p41"/>
          <p:cNvCxnSpPr/>
          <p:nvPr/>
        </p:nvCxnSpPr>
        <p:spPr>
          <a:xfrm rot="10800000">
            <a:off x="275" y="77860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2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2"/>
          <p:cNvSpPr txBox="1"/>
          <p:nvPr>
            <p:ph type="title"/>
          </p:nvPr>
        </p:nvSpPr>
        <p:spPr>
          <a:xfrm>
            <a:off x="713225" y="498043"/>
            <a:ext cx="77175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345" name="Google Shape;345;p42"/>
          <p:cNvCxnSpPr/>
          <p:nvPr/>
        </p:nvCxnSpPr>
        <p:spPr>
          <a:xfrm rot="10800000">
            <a:off x="275" y="77860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4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3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3"/>
          <p:cNvSpPr txBox="1"/>
          <p:nvPr>
            <p:ph hasCustomPrompt="1" type="title"/>
          </p:nvPr>
        </p:nvSpPr>
        <p:spPr>
          <a:xfrm>
            <a:off x="875800" y="1455000"/>
            <a:ext cx="5963100" cy="11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49" name="Google Shape;349;p43"/>
          <p:cNvSpPr txBox="1"/>
          <p:nvPr>
            <p:ph idx="1" type="subTitle"/>
          </p:nvPr>
        </p:nvSpPr>
        <p:spPr>
          <a:xfrm>
            <a:off x="3067053" y="2895675"/>
            <a:ext cx="29739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350" name="Google Shape;350;p43"/>
          <p:cNvCxnSpPr/>
          <p:nvPr/>
        </p:nvCxnSpPr>
        <p:spPr>
          <a:xfrm rot="10800000">
            <a:off x="8499450" y="1137750"/>
            <a:ext cx="6459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5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4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4"/>
          <p:cNvSpPr txBox="1"/>
          <p:nvPr>
            <p:ph idx="1" type="body"/>
          </p:nvPr>
        </p:nvSpPr>
        <p:spPr>
          <a:xfrm>
            <a:off x="4583200" y="3796463"/>
            <a:ext cx="37542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54" name="Google Shape;354;p44"/>
          <p:cNvSpPr txBox="1"/>
          <p:nvPr>
            <p:ph type="title"/>
          </p:nvPr>
        </p:nvSpPr>
        <p:spPr>
          <a:xfrm>
            <a:off x="4583200" y="2389538"/>
            <a:ext cx="3754200" cy="11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355" name="Google Shape;355;p44"/>
          <p:cNvCxnSpPr/>
          <p:nvPr/>
        </p:nvCxnSpPr>
        <p:spPr>
          <a:xfrm rot="10800000">
            <a:off x="275" y="252705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44"/>
          <p:cNvSpPr/>
          <p:nvPr/>
        </p:nvSpPr>
        <p:spPr>
          <a:xfrm rot="-5400000">
            <a:off x="1493339" y="422887"/>
            <a:ext cx="739500" cy="739500"/>
          </a:xfrm>
          <a:prstGeom prst="star24">
            <a:avLst>
              <a:gd fmla="val 208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44"/>
          <p:cNvGrpSpPr/>
          <p:nvPr/>
        </p:nvGrpSpPr>
        <p:grpSpPr>
          <a:xfrm rot="-5400000">
            <a:off x="2513801" y="422888"/>
            <a:ext cx="739500" cy="739500"/>
            <a:chOff x="7937851" y="3821675"/>
            <a:chExt cx="739500" cy="739500"/>
          </a:xfrm>
        </p:grpSpPr>
        <p:sp>
          <p:nvSpPr>
            <p:cNvPr id="358" name="Google Shape;358;p44"/>
            <p:cNvSpPr/>
            <p:nvPr/>
          </p:nvSpPr>
          <p:spPr>
            <a:xfrm>
              <a:off x="7937851" y="3821675"/>
              <a:ext cx="739500" cy="739500"/>
            </a:xfrm>
            <a:prstGeom prst="star24">
              <a:avLst>
                <a:gd fmla="val 2086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4"/>
            <p:cNvSpPr/>
            <p:nvPr/>
          </p:nvSpPr>
          <p:spPr>
            <a:xfrm>
              <a:off x="8195101" y="4078925"/>
              <a:ext cx="225000" cy="225000"/>
            </a:xfrm>
            <a:prstGeom prst="star24">
              <a:avLst>
                <a:gd fmla="val 20866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44"/>
          <p:cNvSpPr/>
          <p:nvPr/>
        </p:nvSpPr>
        <p:spPr>
          <a:xfrm rot="-5400000">
            <a:off x="463464" y="422888"/>
            <a:ext cx="739500" cy="739500"/>
          </a:xfrm>
          <a:prstGeom prst="star24">
            <a:avLst>
              <a:gd fmla="val 20866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5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5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5"/>
          <p:cNvSpPr txBox="1"/>
          <p:nvPr>
            <p:ph idx="1" type="body"/>
          </p:nvPr>
        </p:nvSpPr>
        <p:spPr>
          <a:xfrm>
            <a:off x="4583200" y="3263663"/>
            <a:ext cx="37542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64" name="Google Shape;364;p45"/>
          <p:cNvSpPr txBox="1"/>
          <p:nvPr>
            <p:ph type="title"/>
          </p:nvPr>
        </p:nvSpPr>
        <p:spPr>
          <a:xfrm>
            <a:off x="3675875" y="1856750"/>
            <a:ext cx="4661400" cy="11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365" name="Google Shape;365;p45"/>
          <p:cNvCxnSpPr/>
          <p:nvPr/>
        </p:nvCxnSpPr>
        <p:spPr>
          <a:xfrm rot="10800000">
            <a:off x="275" y="252705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45"/>
          <p:cNvSpPr/>
          <p:nvPr/>
        </p:nvSpPr>
        <p:spPr>
          <a:xfrm rot="-5400000">
            <a:off x="1493339" y="422887"/>
            <a:ext cx="739500" cy="739500"/>
          </a:xfrm>
          <a:prstGeom prst="star24">
            <a:avLst>
              <a:gd fmla="val 208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45"/>
          <p:cNvGrpSpPr/>
          <p:nvPr/>
        </p:nvGrpSpPr>
        <p:grpSpPr>
          <a:xfrm rot="-5400000">
            <a:off x="2513801" y="422888"/>
            <a:ext cx="739500" cy="739500"/>
            <a:chOff x="7937851" y="3821675"/>
            <a:chExt cx="739500" cy="739500"/>
          </a:xfrm>
        </p:grpSpPr>
        <p:sp>
          <p:nvSpPr>
            <p:cNvPr id="368" name="Google Shape;368;p45"/>
            <p:cNvSpPr/>
            <p:nvPr/>
          </p:nvSpPr>
          <p:spPr>
            <a:xfrm>
              <a:off x="7937851" y="3821675"/>
              <a:ext cx="739500" cy="739500"/>
            </a:xfrm>
            <a:prstGeom prst="star24">
              <a:avLst>
                <a:gd fmla="val 2086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5"/>
            <p:cNvSpPr/>
            <p:nvPr/>
          </p:nvSpPr>
          <p:spPr>
            <a:xfrm>
              <a:off x="8195101" y="4078925"/>
              <a:ext cx="225000" cy="225000"/>
            </a:xfrm>
            <a:prstGeom prst="star24">
              <a:avLst>
                <a:gd fmla="val 20866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45"/>
          <p:cNvSpPr/>
          <p:nvPr/>
        </p:nvSpPr>
        <p:spPr>
          <a:xfrm rot="-5400000">
            <a:off x="463464" y="422888"/>
            <a:ext cx="739500" cy="739500"/>
          </a:xfrm>
          <a:prstGeom prst="star24">
            <a:avLst>
              <a:gd fmla="val 20866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6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6"/>
          <p:cNvPicPr preferRelativeResize="0"/>
          <p:nvPr/>
        </p:nvPicPr>
        <p:blipFill rotWithShape="1">
          <a:blip r:embed="rId2">
            <a:alphaModFix amt="10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6"/>
          <p:cNvSpPr txBox="1"/>
          <p:nvPr>
            <p:ph type="title"/>
          </p:nvPr>
        </p:nvSpPr>
        <p:spPr>
          <a:xfrm>
            <a:off x="713225" y="3691475"/>
            <a:ext cx="5357100" cy="9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cxnSp>
        <p:nvCxnSpPr>
          <p:cNvPr id="374" name="Google Shape;374;p46"/>
          <p:cNvCxnSpPr/>
          <p:nvPr/>
        </p:nvCxnSpPr>
        <p:spPr>
          <a:xfrm rot="10800000">
            <a:off x="275" y="47900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17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7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7"/>
          <p:cNvSpPr txBox="1"/>
          <p:nvPr>
            <p:ph type="title"/>
          </p:nvPr>
        </p:nvSpPr>
        <p:spPr>
          <a:xfrm>
            <a:off x="713225" y="1804175"/>
            <a:ext cx="7717800" cy="18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8" name="Google Shape;378;p47"/>
          <p:cNvSpPr/>
          <p:nvPr/>
        </p:nvSpPr>
        <p:spPr>
          <a:xfrm rot="-5400000">
            <a:off x="6920514" y="3869075"/>
            <a:ext cx="739500" cy="739500"/>
          </a:xfrm>
          <a:prstGeom prst="star24">
            <a:avLst>
              <a:gd fmla="val 208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" name="Google Shape;379;p47"/>
          <p:cNvGrpSpPr/>
          <p:nvPr/>
        </p:nvGrpSpPr>
        <p:grpSpPr>
          <a:xfrm rot="-5400000">
            <a:off x="7940976" y="3869075"/>
            <a:ext cx="739500" cy="739500"/>
            <a:chOff x="7937851" y="3821675"/>
            <a:chExt cx="739500" cy="739500"/>
          </a:xfrm>
        </p:grpSpPr>
        <p:sp>
          <p:nvSpPr>
            <p:cNvPr id="380" name="Google Shape;380;p47"/>
            <p:cNvSpPr/>
            <p:nvPr/>
          </p:nvSpPr>
          <p:spPr>
            <a:xfrm>
              <a:off x="7937851" y="3821675"/>
              <a:ext cx="739500" cy="739500"/>
            </a:xfrm>
            <a:prstGeom prst="star24">
              <a:avLst>
                <a:gd fmla="val 2086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>
              <a:off x="8195101" y="4078925"/>
              <a:ext cx="225000" cy="225000"/>
            </a:xfrm>
            <a:prstGeom prst="star24">
              <a:avLst>
                <a:gd fmla="val 20866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47"/>
          <p:cNvSpPr/>
          <p:nvPr/>
        </p:nvSpPr>
        <p:spPr>
          <a:xfrm rot="-5400000">
            <a:off x="5890639" y="3869075"/>
            <a:ext cx="739500" cy="739500"/>
          </a:xfrm>
          <a:prstGeom prst="star24">
            <a:avLst>
              <a:gd fmla="val 20866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8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8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8"/>
          <p:cNvSpPr txBox="1"/>
          <p:nvPr>
            <p:ph type="title"/>
          </p:nvPr>
        </p:nvSpPr>
        <p:spPr>
          <a:xfrm>
            <a:off x="4582200" y="539488"/>
            <a:ext cx="3858900" cy="7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86" name="Google Shape;386;p48"/>
          <p:cNvSpPr txBox="1"/>
          <p:nvPr>
            <p:ph idx="1" type="subTitle"/>
          </p:nvPr>
        </p:nvSpPr>
        <p:spPr>
          <a:xfrm>
            <a:off x="4582200" y="1243599"/>
            <a:ext cx="38589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48"/>
          <p:cNvSpPr txBox="1"/>
          <p:nvPr/>
        </p:nvSpPr>
        <p:spPr>
          <a:xfrm>
            <a:off x="4580250" y="3755300"/>
            <a:ext cx="38589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9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49"/>
          <p:cNvGrpSpPr/>
          <p:nvPr/>
        </p:nvGrpSpPr>
        <p:grpSpPr>
          <a:xfrm>
            <a:off x="464401" y="3879437"/>
            <a:ext cx="745706" cy="718750"/>
            <a:chOff x="238125" y="2368900"/>
            <a:chExt cx="1380425" cy="1330525"/>
          </a:xfrm>
        </p:grpSpPr>
        <p:sp>
          <p:nvSpPr>
            <p:cNvPr id="391" name="Google Shape;391;p49"/>
            <p:cNvSpPr/>
            <p:nvPr/>
          </p:nvSpPr>
          <p:spPr>
            <a:xfrm>
              <a:off x="238125" y="2368900"/>
              <a:ext cx="1380425" cy="1330525"/>
            </a:xfrm>
            <a:custGeom>
              <a:rect b="b" l="l" r="r" t="t"/>
              <a:pathLst>
                <a:path extrusionOk="0" h="53221" w="55217">
                  <a:moveTo>
                    <a:pt x="23688" y="0"/>
                  </a:moveTo>
                  <a:lnTo>
                    <a:pt x="25146" y="18460"/>
                  </a:lnTo>
                  <a:lnTo>
                    <a:pt x="16135" y="2154"/>
                  </a:lnTo>
                  <a:lnTo>
                    <a:pt x="22900" y="19459"/>
                  </a:lnTo>
                  <a:lnTo>
                    <a:pt x="22900" y="19459"/>
                  </a:lnTo>
                  <a:lnTo>
                    <a:pt x="9529" y="6298"/>
                  </a:lnTo>
                  <a:lnTo>
                    <a:pt x="9529" y="6298"/>
                  </a:lnTo>
                  <a:lnTo>
                    <a:pt x="21015" y="21054"/>
                  </a:lnTo>
                  <a:lnTo>
                    <a:pt x="21015" y="21054"/>
                  </a:lnTo>
                  <a:lnTo>
                    <a:pt x="4387" y="12071"/>
                  </a:lnTo>
                  <a:lnTo>
                    <a:pt x="19669" y="23084"/>
                  </a:lnTo>
                  <a:lnTo>
                    <a:pt x="1110" y="19038"/>
                  </a:lnTo>
                  <a:lnTo>
                    <a:pt x="1110" y="19038"/>
                  </a:lnTo>
                  <a:lnTo>
                    <a:pt x="18979" y="25389"/>
                  </a:lnTo>
                  <a:lnTo>
                    <a:pt x="0" y="26610"/>
                  </a:lnTo>
                  <a:lnTo>
                    <a:pt x="18979" y="27825"/>
                  </a:lnTo>
                  <a:lnTo>
                    <a:pt x="1110" y="34176"/>
                  </a:lnTo>
                  <a:lnTo>
                    <a:pt x="1110" y="34176"/>
                  </a:lnTo>
                  <a:lnTo>
                    <a:pt x="19669" y="30130"/>
                  </a:lnTo>
                  <a:lnTo>
                    <a:pt x="19669" y="30130"/>
                  </a:lnTo>
                  <a:lnTo>
                    <a:pt x="4387" y="41150"/>
                  </a:lnTo>
                  <a:lnTo>
                    <a:pt x="21015" y="32166"/>
                  </a:lnTo>
                  <a:lnTo>
                    <a:pt x="9529" y="46922"/>
                  </a:lnTo>
                  <a:lnTo>
                    <a:pt x="22900" y="33755"/>
                  </a:lnTo>
                  <a:lnTo>
                    <a:pt x="16135" y="51060"/>
                  </a:lnTo>
                  <a:lnTo>
                    <a:pt x="25146" y="34753"/>
                  </a:lnTo>
                  <a:lnTo>
                    <a:pt x="23688" y="53220"/>
                  </a:lnTo>
                  <a:lnTo>
                    <a:pt x="27608" y="35095"/>
                  </a:lnTo>
                  <a:lnTo>
                    <a:pt x="31529" y="53220"/>
                  </a:lnTo>
                  <a:lnTo>
                    <a:pt x="30071" y="34753"/>
                  </a:lnTo>
                  <a:lnTo>
                    <a:pt x="39081" y="51060"/>
                  </a:lnTo>
                  <a:lnTo>
                    <a:pt x="32317" y="33755"/>
                  </a:lnTo>
                  <a:lnTo>
                    <a:pt x="45688" y="46922"/>
                  </a:lnTo>
                  <a:lnTo>
                    <a:pt x="34202" y="32166"/>
                  </a:lnTo>
                  <a:lnTo>
                    <a:pt x="50830" y="41150"/>
                  </a:lnTo>
                  <a:lnTo>
                    <a:pt x="35541" y="30130"/>
                  </a:lnTo>
                  <a:lnTo>
                    <a:pt x="35541" y="30130"/>
                  </a:lnTo>
                  <a:lnTo>
                    <a:pt x="54100" y="34176"/>
                  </a:lnTo>
                  <a:lnTo>
                    <a:pt x="54100" y="34176"/>
                  </a:lnTo>
                  <a:lnTo>
                    <a:pt x="36238" y="27825"/>
                  </a:lnTo>
                  <a:lnTo>
                    <a:pt x="55217" y="26610"/>
                  </a:lnTo>
                  <a:lnTo>
                    <a:pt x="36238" y="25389"/>
                  </a:lnTo>
                  <a:lnTo>
                    <a:pt x="54100" y="19038"/>
                  </a:lnTo>
                  <a:lnTo>
                    <a:pt x="54100" y="19038"/>
                  </a:lnTo>
                  <a:lnTo>
                    <a:pt x="35541" y="23084"/>
                  </a:lnTo>
                  <a:lnTo>
                    <a:pt x="35541" y="23084"/>
                  </a:lnTo>
                  <a:lnTo>
                    <a:pt x="50830" y="12071"/>
                  </a:lnTo>
                  <a:lnTo>
                    <a:pt x="50830" y="12071"/>
                  </a:lnTo>
                  <a:lnTo>
                    <a:pt x="34202" y="21054"/>
                  </a:lnTo>
                  <a:lnTo>
                    <a:pt x="45688" y="6298"/>
                  </a:lnTo>
                  <a:lnTo>
                    <a:pt x="32317" y="19459"/>
                  </a:lnTo>
                  <a:lnTo>
                    <a:pt x="32317" y="19459"/>
                  </a:lnTo>
                  <a:lnTo>
                    <a:pt x="39081" y="2154"/>
                  </a:lnTo>
                  <a:lnTo>
                    <a:pt x="30071" y="18460"/>
                  </a:lnTo>
                  <a:lnTo>
                    <a:pt x="31529" y="0"/>
                  </a:lnTo>
                  <a:lnTo>
                    <a:pt x="27608" y="18119"/>
                  </a:lnTo>
                  <a:lnTo>
                    <a:pt x="236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>
              <a:off x="688300" y="2794775"/>
              <a:ext cx="480075" cy="478600"/>
            </a:xfrm>
            <a:custGeom>
              <a:rect b="b" l="l" r="r" t="t"/>
              <a:pathLst>
                <a:path extrusionOk="0" h="19144" w="19203">
                  <a:moveTo>
                    <a:pt x="9601" y="12596"/>
                  </a:moveTo>
                  <a:lnTo>
                    <a:pt x="8183" y="19144"/>
                  </a:lnTo>
                  <a:lnTo>
                    <a:pt x="8708" y="12491"/>
                  </a:lnTo>
                  <a:lnTo>
                    <a:pt x="5556" y="18198"/>
                  </a:lnTo>
                  <a:lnTo>
                    <a:pt x="7940" y="12104"/>
                  </a:lnTo>
                  <a:lnTo>
                    <a:pt x="3192" y="16779"/>
                  </a:lnTo>
                  <a:lnTo>
                    <a:pt x="7296" y="11499"/>
                  </a:lnTo>
                  <a:lnTo>
                    <a:pt x="1530" y="14619"/>
                  </a:lnTo>
                  <a:lnTo>
                    <a:pt x="6843" y="10784"/>
                  </a:lnTo>
                  <a:lnTo>
                    <a:pt x="624" y="12143"/>
                  </a:lnTo>
                  <a:lnTo>
                    <a:pt x="6646" y="10002"/>
                  </a:lnTo>
                  <a:lnTo>
                    <a:pt x="0" y="9575"/>
                  </a:lnTo>
                  <a:lnTo>
                    <a:pt x="6646" y="9148"/>
                  </a:lnTo>
                  <a:lnTo>
                    <a:pt x="624" y="7007"/>
                  </a:lnTo>
                  <a:lnTo>
                    <a:pt x="6843" y="8360"/>
                  </a:lnTo>
                  <a:lnTo>
                    <a:pt x="1530" y="4532"/>
                  </a:lnTo>
                  <a:lnTo>
                    <a:pt x="7296" y="7645"/>
                  </a:lnTo>
                  <a:lnTo>
                    <a:pt x="3192" y="2371"/>
                  </a:lnTo>
                  <a:lnTo>
                    <a:pt x="7940" y="7047"/>
                  </a:lnTo>
                  <a:lnTo>
                    <a:pt x="5556" y="946"/>
                  </a:lnTo>
                  <a:lnTo>
                    <a:pt x="8708" y="6653"/>
                  </a:lnTo>
                  <a:lnTo>
                    <a:pt x="8183" y="0"/>
                  </a:lnTo>
                  <a:lnTo>
                    <a:pt x="9601" y="6548"/>
                  </a:lnTo>
                  <a:lnTo>
                    <a:pt x="11013" y="0"/>
                  </a:lnTo>
                  <a:lnTo>
                    <a:pt x="10494" y="6653"/>
                  </a:lnTo>
                  <a:lnTo>
                    <a:pt x="13647" y="946"/>
                  </a:lnTo>
                  <a:lnTo>
                    <a:pt x="11263" y="7047"/>
                  </a:lnTo>
                  <a:lnTo>
                    <a:pt x="16011" y="2371"/>
                  </a:lnTo>
                  <a:lnTo>
                    <a:pt x="11900" y="7645"/>
                  </a:lnTo>
                  <a:lnTo>
                    <a:pt x="17672" y="4532"/>
                  </a:lnTo>
                  <a:lnTo>
                    <a:pt x="12353" y="8360"/>
                  </a:lnTo>
                  <a:lnTo>
                    <a:pt x="18579" y="7007"/>
                  </a:lnTo>
                  <a:lnTo>
                    <a:pt x="12557" y="9148"/>
                  </a:lnTo>
                  <a:lnTo>
                    <a:pt x="19202" y="9575"/>
                  </a:lnTo>
                  <a:lnTo>
                    <a:pt x="12557" y="10002"/>
                  </a:lnTo>
                  <a:lnTo>
                    <a:pt x="18579" y="12143"/>
                  </a:lnTo>
                  <a:lnTo>
                    <a:pt x="12353" y="10784"/>
                  </a:lnTo>
                  <a:lnTo>
                    <a:pt x="17672" y="14619"/>
                  </a:lnTo>
                  <a:lnTo>
                    <a:pt x="11900" y="11499"/>
                  </a:lnTo>
                  <a:lnTo>
                    <a:pt x="16011" y="16779"/>
                  </a:lnTo>
                  <a:lnTo>
                    <a:pt x="11263" y="12104"/>
                  </a:lnTo>
                  <a:lnTo>
                    <a:pt x="13647" y="18198"/>
                  </a:lnTo>
                  <a:lnTo>
                    <a:pt x="10494" y="12491"/>
                  </a:lnTo>
                  <a:lnTo>
                    <a:pt x="11013" y="191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49"/>
          <p:cNvSpPr/>
          <p:nvPr/>
        </p:nvSpPr>
        <p:spPr>
          <a:xfrm rot="5400000">
            <a:off x="464404" y="2833852"/>
            <a:ext cx="745693" cy="739535"/>
          </a:xfrm>
          <a:custGeom>
            <a:rect b="b" l="l" r="r" t="t"/>
            <a:pathLst>
              <a:path extrusionOk="0" h="75772" w="76403">
                <a:moveTo>
                  <a:pt x="50140" y="39626"/>
                </a:moveTo>
                <a:lnTo>
                  <a:pt x="76403" y="37886"/>
                </a:lnTo>
                <a:lnTo>
                  <a:pt x="50140" y="36152"/>
                </a:lnTo>
                <a:lnTo>
                  <a:pt x="74859" y="27109"/>
                </a:lnTo>
                <a:lnTo>
                  <a:pt x="49182" y="32869"/>
                </a:lnTo>
                <a:lnTo>
                  <a:pt x="70334" y="17186"/>
                </a:lnTo>
                <a:lnTo>
                  <a:pt x="47323" y="29979"/>
                </a:lnTo>
                <a:lnTo>
                  <a:pt x="63222" y="8964"/>
                </a:lnTo>
                <a:lnTo>
                  <a:pt x="44716" y="27713"/>
                </a:lnTo>
                <a:lnTo>
                  <a:pt x="54081" y="3073"/>
                </a:lnTo>
                <a:lnTo>
                  <a:pt x="41610" y="26288"/>
                </a:lnTo>
                <a:lnTo>
                  <a:pt x="43626" y="0"/>
                </a:lnTo>
                <a:lnTo>
                  <a:pt x="38201" y="25802"/>
                </a:lnTo>
                <a:lnTo>
                  <a:pt x="32783" y="0"/>
                </a:lnTo>
                <a:lnTo>
                  <a:pt x="34793" y="26288"/>
                </a:lnTo>
                <a:lnTo>
                  <a:pt x="22322" y="3073"/>
                </a:lnTo>
                <a:lnTo>
                  <a:pt x="31687" y="27713"/>
                </a:lnTo>
                <a:lnTo>
                  <a:pt x="13181" y="8964"/>
                </a:lnTo>
                <a:lnTo>
                  <a:pt x="29080" y="29979"/>
                </a:lnTo>
                <a:lnTo>
                  <a:pt x="6068" y="17186"/>
                </a:lnTo>
                <a:lnTo>
                  <a:pt x="27221" y="32869"/>
                </a:lnTo>
                <a:lnTo>
                  <a:pt x="1544" y="27109"/>
                </a:lnTo>
                <a:lnTo>
                  <a:pt x="26262" y="36152"/>
                </a:lnTo>
                <a:lnTo>
                  <a:pt x="0" y="37886"/>
                </a:lnTo>
                <a:lnTo>
                  <a:pt x="26262" y="39626"/>
                </a:lnTo>
                <a:lnTo>
                  <a:pt x="1544" y="48662"/>
                </a:lnTo>
                <a:lnTo>
                  <a:pt x="27221" y="42903"/>
                </a:lnTo>
                <a:lnTo>
                  <a:pt x="6068" y="58585"/>
                </a:lnTo>
                <a:lnTo>
                  <a:pt x="29080" y="45799"/>
                </a:lnTo>
                <a:lnTo>
                  <a:pt x="13181" y="66807"/>
                </a:lnTo>
                <a:lnTo>
                  <a:pt x="31687" y="48065"/>
                </a:lnTo>
                <a:lnTo>
                  <a:pt x="22322" y="72698"/>
                </a:lnTo>
                <a:lnTo>
                  <a:pt x="34793" y="49490"/>
                </a:lnTo>
                <a:lnTo>
                  <a:pt x="32783" y="75772"/>
                </a:lnTo>
                <a:lnTo>
                  <a:pt x="38201" y="49969"/>
                </a:lnTo>
                <a:lnTo>
                  <a:pt x="43626" y="75772"/>
                </a:lnTo>
                <a:lnTo>
                  <a:pt x="41610" y="49490"/>
                </a:lnTo>
                <a:lnTo>
                  <a:pt x="54081" y="72698"/>
                </a:lnTo>
                <a:lnTo>
                  <a:pt x="44716" y="48065"/>
                </a:lnTo>
                <a:lnTo>
                  <a:pt x="63222" y="66807"/>
                </a:lnTo>
                <a:lnTo>
                  <a:pt x="47323" y="45799"/>
                </a:lnTo>
                <a:lnTo>
                  <a:pt x="70334" y="58585"/>
                </a:lnTo>
                <a:lnTo>
                  <a:pt x="49182" y="42903"/>
                </a:lnTo>
                <a:lnTo>
                  <a:pt x="74859" y="48662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49"/>
          <p:cNvGrpSpPr/>
          <p:nvPr/>
        </p:nvGrpSpPr>
        <p:grpSpPr>
          <a:xfrm rot="10800000">
            <a:off x="7933825" y="539500"/>
            <a:ext cx="745706" cy="718750"/>
            <a:chOff x="238125" y="2368900"/>
            <a:chExt cx="1380425" cy="1330525"/>
          </a:xfrm>
        </p:grpSpPr>
        <p:sp>
          <p:nvSpPr>
            <p:cNvPr id="395" name="Google Shape;395;p49"/>
            <p:cNvSpPr/>
            <p:nvPr/>
          </p:nvSpPr>
          <p:spPr>
            <a:xfrm>
              <a:off x="238125" y="2368900"/>
              <a:ext cx="1380425" cy="1330525"/>
            </a:xfrm>
            <a:custGeom>
              <a:rect b="b" l="l" r="r" t="t"/>
              <a:pathLst>
                <a:path extrusionOk="0" h="53221" w="55217">
                  <a:moveTo>
                    <a:pt x="23688" y="0"/>
                  </a:moveTo>
                  <a:lnTo>
                    <a:pt x="25146" y="18460"/>
                  </a:lnTo>
                  <a:lnTo>
                    <a:pt x="16135" y="2154"/>
                  </a:lnTo>
                  <a:lnTo>
                    <a:pt x="22900" y="19459"/>
                  </a:lnTo>
                  <a:lnTo>
                    <a:pt x="22900" y="19459"/>
                  </a:lnTo>
                  <a:lnTo>
                    <a:pt x="9529" y="6298"/>
                  </a:lnTo>
                  <a:lnTo>
                    <a:pt x="9529" y="6298"/>
                  </a:lnTo>
                  <a:lnTo>
                    <a:pt x="21015" y="21054"/>
                  </a:lnTo>
                  <a:lnTo>
                    <a:pt x="21015" y="21054"/>
                  </a:lnTo>
                  <a:lnTo>
                    <a:pt x="4387" y="12071"/>
                  </a:lnTo>
                  <a:lnTo>
                    <a:pt x="19669" y="23084"/>
                  </a:lnTo>
                  <a:lnTo>
                    <a:pt x="1110" y="19038"/>
                  </a:lnTo>
                  <a:lnTo>
                    <a:pt x="1110" y="19038"/>
                  </a:lnTo>
                  <a:lnTo>
                    <a:pt x="18979" y="25389"/>
                  </a:lnTo>
                  <a:lnTo>
                    <a:pt x="0" y="26610"/>
                  </a:lnTo>
                  <a:lnTo>
                    <a:pt x="18979" y="27825"/>
                  </a:lnTo>
                  <a:lnTo>
                    <a:pt x="1110" y="34176"/>
                  </a:lnTo>
                  <a:lnTo>
                    <a:pt x="1110" y="34176"/>
                  </a:lnTo>
                  <a:lnTo>
                    <a:pt x="19669" y="30130"/>
                  </a:lnTo>
                  <a:lnTo>
                    <a:pt x="19669" y="30130"/>
                  </a:lnTo>
                  <a:lnTo>
                    <a:pt x="4387" y="41150"/>
                  </a:lnTo>
                  <a:lnTo>
                    <a:pt x="21015" y="32166"/>
                  </a:lnTo>
                  <a:lnTo>
                    <a:pt x="9529" y="46922"/>
                  </a:lnTo>
                  <a:lnTo>
                    <a:pt x="22900" y="33755"/>
                  </a:lnTo>
                  <a:lnTo>
                    <a:pt x="16135" y="51060"/>
                  </a:lnTo>
                  <a:lnTo>
                    <a:pt x="25146" y="34753"/>
                  </a:lnTo>
                  <a:lnTo>
                    <a:pt x="23688" y="53220"/>
                  </a:lnTo>
                  <a:lnTo>
                    <a:pt x="27608" y="35095"/>
                  </a:lnTo>
                  <a:lnTo>
                    <a:pt x="31529" y="53220"/>
                  </a:lnTo>
                  <a:lnTo>
                    <a:pt x="30071" y="34753"/>
                  </a:lnTo>
                  <a:lnTo>
                    <a:pt x="39081" y="51060"/>
                  </a:lnTo>
                  <a:lnTo>
                    <a:pt x="32317" y="33755"/>
                  </a:lnTo>
                  <a:lnTo>
                    <a:pt x="45688" y="46922"/>
                  </a:lnTo>
                  <a:lnTo>
                    <a:pt x="34202" y="32166"/>
                  </a:lnTo>
                  <a:lnTo>
                    <a:pt x="50830" y="41150"/>
                  </a:lnTo>
                  <a:lnTo>
                    <a:pt x="35541" y="30130"/>
                  </a:lnTo>
                  <a:lnTo>
                    <a:pt x="35541" y="30130"/>
                  </a:lnTo>
                  <a:lnTo>
                    <a:pt x="54100" y="34176"/>
                  </a:lnTo>
                  <a:lnTo>
                    <a:pt x="54100" y="34176"/>
                  </a:lnTo>
                  <a:lnTo>
                    <a:pt x="36238" y="27825"/>
                  </a:lnTo>
                  <a:lnTo>
                    <a:pt x="55217" y="26610"/>
                  </a:lnTo>
                  <a:lnTo>
                    <a:pt x="36238" y="25389"/>
                  </a:lnTo>
                  <a:lnTo>
                    <a:pt x="54100" y="19038"/>
                  </a:lnTo>
                  <a:lnTo>
                    <a:pt x="54100" y="19038"/>
                  </a:lnTo>
                  <a:lnTo>
                    <a:pt x="35541" y="23084"/>
                  </a:lnTo>
                  <a:lnTo>
                    <a:pt x="35541" y="23084"/>
                  </a:lnTo>
                  <a:lnTo>
                    <a:pt x="50830" y="12071"/>
                  </a:lnTo>
                  <a:lnTo>
                    <a:pt x="50830" y="12071"/>
                  </a:lnTo>
                  <a:lnTo>
                    <a:pt x="34202" y="21054"/>
                  </a:lnTo>
                  <a:lnTo>
                    <a:pt x="45688" y="6298"/>
                  </a:lnTo>
                  <a:lnTo>
                    <a:pt x="32317" y="19459"/>
                  </a:lnTo>
                  <a:lnTo>
                    <a:pt x="32317" y="19459"/>
                  </a:lnTo>
                  <a:lnTo>
                    <a:pt x="39081" y="2154"/>
                  </a:lnTo>
                  <a:lnTo>
                    <a:pt x="30071" y="18460"/>
                  </a:lnTo>
                  <a:lnTo>
                    <a:pt x="31529" y="0"/>
                  </a:lnTo>
                  <a:lnTo>
                    <a:pt x="27608" y="18119"/>
                  </a:lnTo>
                  <a:lnTo>
                    <a:pt x="236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9"/>
            <p:cNvSpPr/>
            <p:nvPr/>
          </p:nvSpPr>
          <p:spPr>
            <a:xfrm>
              <a:off x="688300" y="2794775"/>
              <a:ext cx="480075" cy="478600"/>
            </a:xfrm>
            <a:custGeom>
              <a:rect b="b" l="l" r="r" t="t"/>
              <a:pathLst>
                <a:path extrusionOk="0" h="19144" w="19203">
                  <a:moveTo>
                    <a:pt x="9601" y="12596"/>
                  </a:moveTo>
                  <a:lnTo>
                    <a:pt x="8183" y="19144"/>
                  </a:lnTo>
                  <a:lnTo>
                    <a:pt x="8708" y="12491"/>
                  </a:lnTo>
                  <a:lnTo>
                    <a:pt x="5556" y="18198"/>
                  </a:lnTo>
                  <a:lnTo>
                    <a:pt x="7940" y="12104"/>
                  </a:lnTo>
                  <a:lnTo>
                    <a:pt x="3192" y="16779"/>
                  </a:lnTo>
                  <a:lnTo>
                    <a:pt x="7296" y="11499"/>
                  </a:lnTo>
                  <a:lnTo>
                    <a:pt x="1530" y="14619"/>
                  </a:lnTo>
                  <a:lnTo>
                    <a:pt x="6843" y="10784"/>
                  </a:lnTo>
                  <a:lnTo>
                    <a:pt x="624" y="12143"/>
                  </a:lnTo>
                  <a:lnTo>
                    <a:pt x="6646" y="10002"/>
                  </a:lnTo>
                  <a:lnTo>
                    <a:pt x="0" y="9575"/>
                  </a:lnTo>
                  <a:lnTo>
                    <a:pt x="6646" y="9148"/>
                  </a:lnTo>
                  <a:lnTo>
                    <a:pt x="624" y="7007"/>
                  </a:lnTo>
                  <a:lnTo>
                    <a:pt x="6843" y="8360"/>
                  </a:lnTo>
                  <a:lnTo>
                    <a:pt x="1530" y="4532"/>
                  </a:lnTo>
                  <a:lnTo>
                    <a:pt x="7296" y="7645"/>
                  </a:lnTo>
                  <a:lnTo>
                    <a:pt x="3192" y="2371"/>
                  </a:lnTo>
                  <a:lnTo>
                    <a:pt x="7940" y="7047"/>
                  </a:lnTo>
                  <a:lnTo>
                    <a:pt x="5556" y="946"/>
                  </a:lnTo>
                  <a:lnTo>
                    <a:pt x="8708" y="6653"/>
                  </a:lnTo>
                  <a:lnTo>
                    <a:pt x="8183" y="0"/>
                  </a:lnTo>
                  <a:lnTo>
                    <a:pt x="9601" y="6548"/>
                  </a:lnTo>
                  <a:lnTo>
                    <a:pt x="11013" y="0"/>
                  </a:lnTo>
                  <a:lnTo>
                    <a:pt x="10494" y="6653"/>
                  </a:lnTo>
                  <a:lnTo>
                    <a:pt x="13647" y="946"/>
                  </a:lnTo>
                  <a:lnTo>
                    <a:pt x="11263" y="7047"/>
                  </a:lnTo>
                  <a:lnTo>
                    <a:pt x="16011" y="2371"/>
                  </a:lnTo>
                  <a:lnTo>
                    <a:pt x="11900" y="7645"/>
                  </a:lnTo>
                  <a:lnTo>
                    <a:pt x="17672" y="4532"/>
                  </a:lnTo>
                  <a:lnTo>
                    <a:pt x="12353" y="8360"/>
                  </a:lnTo>
                  <a:lnTo>
                    <a:pt x="18579" y="7007"/>
                  </a:lnTo>
                  <a:lnTo>
                    <a:pt x="12557" y="9148"/>
                  </a:lnTo>
                  <a:lnTo>
                    <a:pt x="19202" y="9575"/>
                  </a:lnTo>
                  <a:lnTo>
                    <a:pt x="12557" y="10002"/>
                  </a:lnTo>
                  <a:lnTo>
                    <a:pt x="18579" y="12143"/>
                  </a:lnTo>
                  <a:lnTo>
                    <a:pt x="12353" y="10784"/>
                  </a:lnTo>
                  <a:lnTo>
                    <a:pt x="17672" y="14619"/>
                  </a:lnTo>
                  <a:lnTo>
                    <a:pt x="11900" y="11499"/>
                  </a:lnTo>
                  <a:lnTo>
                    <a:pt x="16011" y="16779"/>
                  </a:lnTo>
                  <a:lnTo>
                    <a:pt x="11263" y="12104"/>
                  </a:lnTo>
                  <a:lnTo>
                    <a:pt x="13647" y="18198"/>
                  </a:lnTo>
                  <a:lnTo>
                    <a:pt x="10494" y="12491"/>
                  </a:lnTo>
                  <a:lnTo>
                    <a:pt x="11013" y="191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49"/>
          <p:cNvSpPr/>
          <p:nvPr/>
        </p:nvSpPr>
        <p:spPr>
          <a:xfrm rot="-5400000">
            <a:off x="7933834" y="1564300"/>
            <a:ext cx="745693" cy="739535"/>
          </a:xfrm>
          <a:custGeom>
            <a:rect b="b" l="l" r="r" t="t"/>
            <a:pathLst>
              <a:path extrusionOk="0" h="75772" w="76403">
                <a:moveTo>
                  <a:pt x="50140" y="39626"/>
                </a:moveTo>
                <a:lnTo>
                  <a:pt x="76403" y="37886"/>
                </a:lnTo>
                <a:lnTo>
                  <a:pt x="50140" y="36152"/>
                </a:lnTo>
                <a:lnTo>
                  <a:pt x="74859" y="27109"/>
                </a:lnTo>
                <a:lnTo>
                  <a:pt x="49182" y="32869"/>
                </a:lnTo>
                <a:lnTo>
                  <a:pt x="70334" y="17186"/>
                </a:lnTo>
                <a:lnTo>
                  <a:pt x="47323" y="29979"/>
                </a:lnTo>
                <a:lnTo>
                  <a:pt x="63222" y="8964"/>
                </a:lnTo>
                <a:lnTo>
                  <a:pt x="44716" y="27713"/>
                </a:lnTo>
                <a:lnTo>
                  <a:pt x="54081" y="3073"/>
                </a:lnTo>
                <a:lnTo>
                  <a:pt x="41610" y="26288"/>
                </a:lnTo>
                <a:lnTo>
                  <a:pt x="43626" y="0"/>
                </a:lnTo>
                <a:lnTo>
                  <a:pt x="38201" y="25802"/>
                </a:lnTo>
                <a:lnTo>
                  <a:pt x="32783" y="0"/>
                </a:lnTo>
                <a:lnTo>
                  <a:pt x="34793" y="26288"/>
                </a:lnTo>
                <a:lnTo>
                  <a:pt x="22322" y="3073"/>
                </a:lnTo>
                <a:lnTo>
                  <a:pt x="31687" y="27713"/>
                </a:lnTo>
                <a:lnTo>
                  <a:pt x="13181" y="8964"/>
                </a:lnTo>
                <a:lnTo>
                  <a:pt x="29080" y="29979"/>
                </a:lnTo>
                <a:lnTo>
                  <a:pt x="6068" y="17186"/>
                </a:lnTo>
                <a:lnTo>
                  <a:pt x="27221" y="32869"/>
                </a:lnTo>
                <a:lnTo>
                  <a:pt x="1544" y="27109"/>
                </a:lnTo>
                <a:lnTo>
                  <a:pt x="26262" y="36152"/>
                </a:lnTo>
                <a:lnTo>
                  <a:pt x="0" y="37886"/>
                </a:lnTo>
                <a:lnTo>
                  <a:pt x="26262" y="39626"/>
                </a:lnTo>
                <a:lnTo>
                  <a:pt x="1544" y="48662"/>
                </a:lnTo>
                <a:lnTo>
                  <a:pt x="27221" y="42903"/>
                </a:lnTo>
                <a:lnTo>
                  <a:pt x="6068" y="58585"/>
                </a:lnTo>
                <a:lnTo>
                  <a:pt x="29080" y="45799"/>
                </a:lnTo>
                <a:lnTo>
                  <a:pt x="13181" y="66807"/>
                </a:lnTo>
                <a:lnTo>
                  <a:pt x="31687" y="48065"/>
                </a:lnTo>
                <a:lnTo>
                  <a:pt x="22322" y="72698"/>
                </a:lnTo>
                <a:lnTo>
                  <a:pt x="34793" y="49490"/>
                </a:lnTo>
                <a:lnTo>
                  <a:pt x="32783" y="75772"/>
                </a:lnTo>
                <a:lnTo>
                  <a:pt x="38201" y="49969"/>
                </a:lnTo>
                <a:lnTo>
                  <a:pt x="43626" y="75772"/>
                </a:lnTo>
                <a:lnTo>
                  <a:pt x="41610" y="49490"/>
                </a:lnTo>
                <a:lnTo>
                  <a:pt x="54081" y="72698"/>
                </a:lnTo>
                <a:lnTo>
                  <a:pt x="44716" y="48065"/>
                </a:lnTo>
                <a:lnTo>
                  <a:pt x="63222" y="66807"/>
                </a:lnTo>
                <a:lnTo>
                  <a:pt x="47323" y="45799"/>
                </a:lnTo>
                <a:lnTo>
                  <a:pt x="70334" y="58585"/>
                </a:lnTo>
                <a:lnTo>
                  <a:pt x="49182" y="42903"/>
                </a:lnTo>
                <a:lnTo>
                  <a:pt x="74859" y="48662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0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0"/>
          <p:cNvSpPr/>
          <p:nvPr/>
        </p:nvSpPr>
        <p:spPr>
          <a:xfrm>
            <a:off x="-5301000" y="-3376050"/>
            <a:ext cx="6777900" cy="4923000"/>
          </a:xfrm>
          <a:prstGeom prst="roundRect">
            <a:avLst>
              <a:gd fmla="val 1597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0"/>
          <p:cNvSpPr/>
          <p:nvPr/>
        </p:nvSpPr>
        <p:spPr>
          <a:xfrm>
            <a:off x="1184063" y="246425"/>
            <a:ext cx="584675" cy="586125"/>
          </a:xfrm>
          <a:custGeom>
            <a:rect b="b" l="l" r="r" t="t"/>
            <a:pathLst>
              <a:path extrusionOk="0" h="23445" w="23387">
                <a:moveTo>
                  <a:pt x="11697" y="0"/>
                </a:moveTo>
                <a:cubicBezTo>
                  <a:pt x="11697" y="9404"/>
                  <a:pt x="9385" y="11723"/>
                  <a:pt x="1" y="11723"/>
                </a:cubicBezTo>
                <a:cubicBezTo>
                  <a:pt x="9385" y="11723"/>
                  <a:pt x="11697" y="14041"/>
                  <a:pt x="11697" y="23445"/>
                </a:cubicBezTo>
                <a:cubicBezTo>
                  <a:pt x="11697" y="14041"/>
                  <a:pt x="14002" y="11723"/>
                  <a:pt x="23386" y="11723"/>
                </a:cubicBezTo>
                <a:cubicBezTo>
                  <a:pt x="14002" y="11723"/>
                  <a:pt x="11697" y="9404"/>
                  <a:pt x="116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0"/>
          <p:cNvSpPr/>
          <p:nvPr/>
        </p:nvSpPr>
        <p:spPr>
          <a:xfrm>
            <a:off x="7073389" y="4304829"/>
            <a:ext cx="419261" cy="415799"/>
          </a:xfrm>
          <a:custGeom>
            <a:rect b="b" l="l" r="r" t="t"/>
            <a:pathLst>
              <a:path extrusionOk="0" h="75772" w="76403">
                <a:moveTo>
                  <a:pt x="50140" y="39626"/>
                </a:moveTo>
                <a:lnTo>
                  <a:pt x="76403" y="37886"/>
                </a:lnTo>
                <a:lnTo>
                  <a:pt x="50140" y="36152"/>
                </a:lnTo>
                <a:lnTo>
                  <a:pt x="74859" y="27109"/>
                </a:lnTo>
                <a:lnTo>
                  <a:pt x="49182" y="32869"/>
                </a:lnTo>
                <a:lnTo>
                  <a:pt x="70334" y="17186"/>
                </a:lnTo>
                <a:lnTo>
                  <a:pt x="47323" y="29979"/>
                </a:lnTo>
                <a:lnTo>
                  <a:pt x="63222" y="8964"/>
                </a:lnTo>
                <a:lnTo>
                  <a:pt x="44716" y="27713"/>
                </a:lnTo>
                <a:lnTo>
                  <a:pt x="54081" y="3073"/>
                </a:lnTo>
                <a:lnTo>
                  <a:pt x="41610" y="26288"/>
                </a:lnTo>
                <a:lnTo>
                  <a:pt x="43626" y="0"/>
                </a:lnTo>
                <a:lnTo>
                  <a:pt x="38201" y="25802"/>
                </a:lnTo>
                <a:lnTo>
                  <a:pt x="32783" y="0"/>
                </a:lnTo>
                <a:lnTo>
                  <a:pt x="34793" y="26288"/>
                </a:lnTo>
                <a:lnTo>
                  <a:pt x="22322" y="3073"/>
                </a:lnTo>
                <a:lnTo>
                  <a:pt x="31687" y="27713"/>
                </a:lnTo>
                <a:lnTo>
                  <a:pt x="13181" y="8964"/>
                </a:lnTo>
                <a:lnTo>
                  <a:pt x="29080" y="29979"/>
                </a:lnTo>
                <a:lnTo>
                  <a:pt x="6068" y="17186"/>
                </a:lnTo>
                <a:lnTo>
                  <a:pt x="27221" y="32869"/>
                </a:lnTo>
                <a:lnTo>
                  <a:pt x="1544" y="27109"/>
                </a:lnTo>
                <a:lnTo>
                  <a:pt x="26262" y="36152"/>
                </a:lnTo>
                <a:lnTo>
                  <a:pt x="0" y="37886"/>
                </a:lnTo>
                <a:lnTo>
                  <a:pt x="26262" y="39626"/>
                </a:lnTo>
                <a:lnTo>
                  <a:pt x="1544" y="48662"/>
                </a:lnTo>
                <a:lnTo>
                  <a:pt x="27221" y="42903"/>
                </a:lnTo>
                <a:lnTo>
                  <a:pt x="6068" y="58585"/>
                </a:lnTo>
                <a:lnTo>
                  <a:pt x="29080" y="45799"/>
                </a:lnTo>
                <a:lnTo>
                  <a:pt x="13181" y="66807"/>
                </a:lnTo>
                <a:lnTo>
                  <a:pt x="31687" y="48065"/>
                </a:lnTo>
                <a:lnTo>
                  <a:pt x="22322" y="72698"/>
                </a:lnTo>
                <a:lnTo>
                  <a:pt x="34793" y="49490"/>
                </a:lnTo>
                <a:lnTo>
                  <a:pt x="32783" y="75772"/>
                </a:lnTo>
                <a:lnTo>
                  <a:pt x="38201" y="49969"/>
                </a:lnTo>
                <a:lnTo>
                  <a:pt x="43626" y="75772"/>
                </a:lnTo>
                <a:lnTo>
                  <a:pt x="41610" y="49490"/>
                </a:lnTo>
                <a:lnTo>
                  <a:pt x="54081" y="72698"/>
                </a:lnTo>
                <a:lnTo>
                  <a:pt x="44716" y="48065"/>
                </a:lnTo>
                <a:lnTo>
                  <a:pt x="63222" y="66807"/>
                </a:lnTo>
                <a:lnTo>
                  <a:pt x="47323" y="45799"/>
                </a:lnTo>
                <a:lnTo>
                  <a:pt x="70334" y="58585"/>
                </a:lnTo>
                <a:lnTo>
                  <a:pt x="49182" y="42903"/>
                </a:lnTo>
                <a:lnTo>
                  <a:pt x="74859" y="486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0"/>
          <p:cNvSpPr/>
          <p:nvPr/>
        </p:nvSpPr>
        <p:spPr>
          <a:xfrm>
            <a:off x="7665326" y="4304829"/>
            <a:ext cx="419261" cy="415799"/>
          </a:xfrm>
          <a:custGeom>
            <a:rect b="b" l="l" r="r" t="t"/>
            <a:pathLst>
              <a:path extrusionOk="0" h="75772" w="76403">
                <a:moveTo>
                  <a:pt x="50140" y="39626"/>
                </a:moveTo>
                <a:lnTo>
                  <a:pt x="76403" y="37886"/>
                </a:lnTo>
                <a:lnTo>
                  <a:pt x="50140" y="36152"/>
                </a:lnTo>
                <a:lnTo>
                  <a:pt x="74859" y="27109"/>
                </a:lnTo>
                <a:lnTo>
                  <a:pt x="49182" y="32869"/>
                </a:lnTo>
                <a:lnTo>
                  <a:pt x="70334" y="17186"/>
                </a:lnTo>
                <a:lnTo>
                  <a:pt x="47323" y="29979"/>
                </a:lnTo>
                <a:lnTo>
                  <a:pt x="63222" y="8964"/>
                </a:lnTo>
                <a:lnTo>
                  <a:pt x="44716" y="27713"/>
                </a:lnTo>
                <a:lnTo>
                  <a:pt x="54081" y="3073"/>
                </a:lnTo>
                <a:lnTo>
                  <a:pt x="41610" y="26288"/>
                </a:lnTo>
                <a:lnTo>
                  <a:pt x="43626" y="0"/>
                </a:lnTo>
                <a:lnTo>
                  <a:pt x="38201" y="25802"/>
                </a:lnTo>
                <a:lnTo>
                  <a:pt x="32783" y="0"/>
                </a:lnTo>
                <a:lnTo>
                  <a:pt x="34793" y="26288"/>
                </a:lnTo>
                <a:lnTo>
                  <a:pt x="22322" y="3073"/>
                </a:lnTo>
                <a:lnTo>
                  <a:pt x="31687" y="27713"/>
                </a:lnTo>
                <a:lnTo>
                  <a:pt x="13181" y="8964"/>
                </a:lnTo>
                <a:lnTo>
                  <a:pt x="29080" y="29979"/>
                </a:lnTo>
                <a:lnTo>
                  <a:pt x="6068" y="17186"/>
                </a:lnTo>
                <a:lnTo>
                  <a:pt x="27221" y="32869"/>
                </a:lnTo>
                <a:lnTo>
                  <a:pt x="1544" y="27109"/>
                </a:lnTo>
                <a:lnTo>
                  <a:pt x="26262" y="36152"/>
                </a:lnTo>
                <a:lnTo>
                  <a:pt x="0" y="37886"/>
                </a:lnTo>
                <a:lnTo>
                  <a:pt x="26262" y="39626"/>
                </a:lnTo>
                <a:lnTo>
                  <a:pt x="1544" y="48662"/>
                </a:lnTo>
                <a:lnTo>
                  <a:pt x="27221" y="42903"/>
                </a:lnTo>
                <a:lnTo>
                  <a:pt x="6068" y="58585"/>
                </a:lnTo>
                <a:lnTo>
                  <a:pt x="29080" y="45799"/>
                </a:lnTo>
                <a:lnTo>
                  <a:pt x="13181" y="66807"/>
                </a:lnTo>
                <a:lnTo>
                  <a:pt x="31687" y="48065"/>
                </a:lnTo>
                <a:lnTo>
                  <a:pt x="22322" y="72698"/>
                </a:lnTo>
                <a:lnTo>
                  <a:pt x="34793" y="49490"/>
                </a:lnTo>
                <a:lnTo>
                  <a:pt x="32783" y="75772"/>
                </a:lnTo>
                <a:lnTo>
                  <a:pt x="38201" y="49969"/>
                </a:lnTo>
                <a:lnTo>
                  <a:pt x="43626" y="75772"/>
                </a:lnTo>
                <a:lnTo>
                  <a:pt x="41610" y="49490"/>
                </a:lnTo>
                <a:lnTo>
                  <a:pt x="54081" y="72698"/>
                </a:lnTo>
                <a:lnTo>
                  <a:pt x="44716" y="48065"/>
                </a:lnTo>
                <a:lnTo>
                  <a:pt x="63222" y="66807"/>
                </a:lnTo>
                <a:lnTo>
                  <a:pt x="47323" y="45799"/>
                </a:lnTo>
                <a:lnTo>
                  <a:pt x="70334" y="58585"/>
                </a:lnTo>
                <a:lnTo>
                  <a:pt x="49182" y="42903"/>
                </a:lnTo>
                <a:lnTo>
                  <a:pt x="74859" y="48662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0"/>
          <p:cNvSpPr/>
          <p:nvPr/>
        </p:nvSpPr>
        <p:spPr>
          <a:xfrm>
            <a:off x="8257264" y="4304829"/>
            <a:ext cx="419261" cy="415799"/>
          </a:xfrm>
          <a:custGeom>
            <a:rect b="b" l="l" r="r" t="t"/>
            <a:pathLst>
              <a:path extrusionOk="0" h="75772" w="76403">
                <a:moveTo>
                  <a:pt x="50140" y="39626"/>
                </a:moveTo>
                <a:lnTo>
                  <a:pt x="76403" y="37886"/>
                </a:lnTo>
                <a:lnTo>
                  <a:pt x="50140" y="36152"/>
                </a:lnTo>
                <a:lnTo>
                  <a:pt x="74859" y="27109"/>
                </a:lnTo>
                <a:lnTo>
                  <a:pt x="49182" y="32869"/>
                </a:lnTo>
                <a:lnTo>
                  <a:pt x="70334" y="17186"/>
                </a:lnTo>
                <a:lnTo>
                  <a:pt x="47323" y="29979"/>
                </a:lnTo>
                <a:lnTo>
                  <a:pt x="63222" y="8964"/>
                </a:lnTo>
                <a:lnTo>
                  <a:pt x="44716" y="27713"/>
                </a:lnTo>
                <a:lnTo>
                  <a:pt x="54081" y="3073"/>
                </a:lnTo>
                <a:lnTo>
                  <a:pt x="41610" y="26288"/>
                </a:lnTo>
                <a:lnTo>
                  <a:pt x="43626" y="0"/>
                </a:lnTo>
                <a:lnTo>
                  <a:pt x="38201" y="25802"/>
                </a:lnTo>
                <a:lnTo>
                  <a:pt x="32783" y="0"/>
                </a:lnTo>
                <a:lnTo>
                  <a:pt x="34793" y="26288"/>
                </a:lnTo>
                <a:lnTo>
                  <a:pt x="22322" y="3073"/>
                </a:lnTo>
                <a:lnTo>
                  <a:pt x="31687" y="27713"/>
                </a:lnTo>
                <a:lnTo>
                  <a:pt x="13181" y="8964"/>
                </a:lnTo>
                <a:lnTo>
                  <a:pt x="29080" y="29979"/>
                </a:lnTo>
                <a:lnTo>
                  <a:pt x="6068" y="17186"/>
                </a:lnTo>
                <a:lnTo>
                  <a:pt x="27221" y="32869"/>
                </a:lnTo>
                <a:lnTo>
                  <a:pt x="1544" y="27109"/>
                </a:lnTo>
                <a:lnTo>
                  <a:pt x="26262" y="36152"/>
                </a:lnTo>
                <a:lnTo>
                  <a:pt x="0" y="37886"/>
                </a:lnTo>
                <a:lnTo>
                  <a:pt x="26262" y="39626"/>
                </a:lnTo>
                <a:lnTo>
                  <a:pt x="1544" y="48662"/>
                </a:lnTo>
                <a:lnTo>
                  <a:pt x="27221" y="42903"/>
                </a:lnTo>
                <a:lnTo>
                  <a:pt x="6068" y="58585"/>
                </a:lnTo>
                <a:lnTo>
                  <a:pt x="29080" y="45799"/>
                </a:lnTo>
                <a:lnTo>
                  <a:pt x="13181" y="66807"/>
                </a:lnTo>
                <a:lnTo>
                  <a:pt x="31687" y="48065"/>
                </a:lnTo>
                <a:lnTo>
                  <a:pt x="22322" y="72698"/>
                </a:lnTo>
                <a:lnTo>
                  <a:pt x="34793" y="49490"/>
                </a:lnTo>
                <a:lnTo>
                  <a:pt x="32783" y="75772"/>
                </a:lnTo>
                <a:lnTo>
                  <a:pt x="38201" y="49969"/>
                </a:lnTo>
                <a:lnTo>
                  <a:pt x="43626" y="75772"/>
                </a:lnTo>
                <a:lnTo>
                  <a:pt x="41610" y="49490"/>
                </a:lnTo>
                <a:lnTo>
                  <a:pt x="54081" y="72698"/>
                </a:lnTo>
                <a:lnTo>
                  <a:pt x="44716" y="48065"/>
                </a:lnTo>
                <a:lnTo>
                  <a:pt x="63222" y="66807"/>
                </a:lnTo>
                <a:lnTo>
                  <a:pt x="47323" y="45799"/>
                </a:lnTo>
                <a:lnTo>
                  <a:pt x="70334" y="58585"/>
                </a:lnTo>
                <a:lnTo>
                  <a:pt x="49182" y="42903"/>
                </a:lnTo>
                <a:lnTo>
                  <a:pt x="74859" y="486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38" name="Google Shape;38;p6"/>
          <p:cNvCxnSpPr/>
          <p:nvPr/>
        </p:nvCxnSpPr>
        <p:spPr>
          <a:xfrm rot="10800000">
            <a:off x="275" y="77860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/>
          <p:nvPr>
            <p:ph type="title"/>
          </p:nvPr>
        </p:nvSpPr>
        <p:spPr>
          <a:xfrm>
            <a:off x="2935475" y="1564075"/>
            <a:ext cx="4712100" cy="7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2935475" y="2468200"/>
            <a:ext cx="4712100" cy="20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exend Tera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3" name="Google Shape;43;p7"/>
          <p:cNvSpPr/>
          <p:nvPr/>
        </p:nvSpPr>
        <p:spPr>
          <a:xfrm>
            <a:off x="464401" y="2830775"/>
            <a:ext cx="739500" cy="739500"/>
          </a:xfrm>
          <a:prstGeom prst="star24">
            <a:avLst>
              <a:gd fmla="val 20866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7"/>
          <p:cNvGrpSpPr/>
          <p:nvPr/>
        </p:nvGrpSpPr>
        <p:grpSpPr>
          <a:xfrm>
            <a:off x="464401" y="3818575"/>
            <a:ext cx="739500" cy="739500"/>
            <a:chOff x="7937851" y="3821675"/>
            <a:chExt cx="739500" cy="739500"/>
          </a:xfrm>
        </p:grpSpPr>
        <p:sp>
          <p:nvSpPr>
            <p:cNvPr id="45" name="Google Shape;45;p7"/>
            <p:cNvSpPr/>
            <p:nvPr/>
          </p:nvSpPr>
          <p:spPr>
            <a:xfrm>
              <a:off x="7937851" y="3821675"/>
              <a:ext cx="739500" cy="739500"/>
            </a:xfrm>
            <a:prstGeom prst="star24">
              <a:avLst>
                <a:gd fmla="val 2086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8195101" y="4078925"/>
              <a:ext cx="225000" cy="225000"/>
            </a:xfrm>
            <a:prstGeom prst="star24">
              <a:avLst>
                <a:gd fmla="val 20866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/>
          <p:nvPr>
            <p:ph type="title"/>
          </p:nvPr>
        </p:nvSpPr>
        <p:spPr>
          <a:xfrm>
            <a:off x="3320100" y="539500"/>
            <a:ext cx="5110800" cy="12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8"/>
          <p:cNvSpPr/>
          <p:nvPr/>
        </p:nvSpPr>
        <p:spPr>
          <a:xfrm rot="-5400000">
            <a:off x="6920514" y="3869075"/>
            <a:ext cx="739500" cy="739500"/>
          </a:xfrm>
          <a:prstGeom prst="star24">
            <a:avLst>
              <a:gd fmla="val 208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8"/>
          <p:cNvGrpSpPr/>
          <p:nvPr/>
        </p:nvGrpSpPr>
        <p:grpSpPr>
          <a:xfrm rot="-5400000">
            <a:off x="7940976" y="3869075"/>
            <a:ext cx="739500" cy="739500"/>
            <a:chOff x="7937851" y="3821675"/>
            <a:chExt cx="739500" cy="739500"/>
          </a:xfrm>
        </p:grpSpPr>
        <p:sp>
          <p:nvSpPr>
            <p:cNvPr id="52" name="Google Shape;52;p8"/>
            <p:cNvSpPr/>
            <p:nvPr/>
          </p:nvSpPr>
          <p:spPr>
            <a:xfrm>
              <a:off x="7937851" y="3821675"/>
              <a:ext cx="739500" cy="739500"/>
            </a:xfrm>
            <a:prstGeom prst="star24">
              <a:avLst>
                <a:gd fmla="val 2086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8195101" y="4078925"/>
              <a:ext cx="225000" cy="225000"/>
            </a:xfrm>
            <a:prstGeom prst="star24">
              <a:avLst>
                <a:gd fmla="val 20866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8"/>
          <p:cNvSpPr/>
          <p:nvPr/>
        </p:nvSpPr>
        <p:spPr>
          <a:xfrm rot="-5400000">
            <a:off x="5890639" y="3869075"/>
            <a:ext cx="739500" cy="739500"/>
          </a:xfrm>
          <a:prstGeom prst="star24">
            <a:avLst>
              <a:gd fmla="val 20866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 rotWithShape="1">
          <a:blip r:embed="rId2">
            <a:alphaModFix amt="25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>
            <p:ph type="title"/>
          </p:nvPr>
        </p:nvSpPr>
        <p:spPr>
          <a:xfrm>
            <a:off x="720000" y="2964225"/>
            <a:ext cx="67020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720000" y="3611625"/>
            <a:ext cx="6702000" cy="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/>
          <p:nvPr/>
        </p:nvSpPr>
        <p:spPr>
          <a:xfrm>
            <a:off x="3803850" y="-3805800"/>
            <a:ext cx="9009000" cy="4923000"/>
          </a:xfrm>
          <a:prstGeom prst="roundRect">
            <a:avLst>
              <a:gd fmla="val 1597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9"/>
          <p:cNvCxnSpPr/>
          <p:nvPr/>
        </p:nvCxnSpPr>
        <p:spPr>
          <a:xfrm rot="10800000">
            <a:off x="275" y="3287925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9"/>
          <p:cNvSpPr/>
          <p:nvPr/>
        </p:nvSpPr>
        <p:spPr>
          <a:xfrm rot="5400000">
            <a:off x="1451276" y="412475"/>
            <a:ext cx="739500" cy="739500"/>
          </a:xfrm>
          <a:prstGeom prst="star24">
            <a:avLst>
              <a:gd fmla="val 20866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9"/>
          <p:cNvGrpSpPr/>
          <p:nvPr/>
        </p:nvGrpSpPr>
        <p:grpSpPr>
          <a:xfrm rot="5400000">
            <a:off x="463476" y="412475"/>
            <a:ext cx="739500" cy="739500"/>
            <a:chOff x="7937851" y="3821675"/>
            <a:chExt cx="739500" cy="739500"/>
          </a:xfrm>
        </p:grpSpPr>
        <p:sp>
          <p:nvSpPr>
            <p:cNvPr id="63" name="Google Shape;63;p9"/>
            <p:cNvSpPr/>
            <p:nvPr/>
          </p:nvSpPr>
          <p:spPr>
            <a:xfrm>
              <a:off x="7937851" y="3821675"/>
              <a:ext cx="739500" cy="739500"/>
            </a:xfrm>
            <a:prstGeom prst="star24">
              <a:avLst>
                <a:gd fmla="val 2086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8195101" y="4078925"/>
              <a:ext cx="225000" cy="225000"/>
            </a:xfrm>
            <a:prstGeom prst="star24">
              <a:avLst>
                <a:gd fmla="val 20866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9"/>
          <p:cNvSpPr/>
          <p:nvPr/>
        </p:nvSpPr>
        <p:spPr>
          <a:xfrm>
            <a:off x="4771238" y="885312"/>
            <a:ext cx="465000" cy="4650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 amt="10000"/>
          </a:blip>
          <a:srcRect b="0" l="0" r="15626" t="0"/>
          <a:stretch/>
        </p:blipFill>
        <p:spPr>
          <a:xfrm rot="5400000">
            <a:off x="1998987" y="-2000325"/>
            <a:ext cx="5146025" cy="91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>
            <p:ph type="title"/>
          </p:nvPr>
        </p:nvSpPr>
        <p:spPr>
          <a:xfrm>
            <a:off x="713225" y="1401300"/>
            <a:ext cx="3249300" cy="16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cxnSp>
        <p:nvCxnSpPr>
          <p:cNvPr id="69" name="Google Shape;69;p10"/>
          <p:cNvCxnSpPr/>
          <p:nvPr/>
        </p:nvCxnSpPr>
        <p:spPr>
          <a:xfrm rot="10800000">
            <a:off x="275" y="1658300"/>
            <a:ext cx="55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0"/>
          <p:cNvSpPr/>
          <p:nvPr/>
        </p:nvSpPr>
        <p:spPr>
          <a:xfrm rot="5400000">
            <a:off x="7940964" y="399950"/>
            <a:ext cx="739500" cy="739500"/>
          </a:xfrm>
          <a:prstGeom prst="star24">
            <a:avLst>
              <a:gd fmla="val 20866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exend Tera Black"/>
              <a:buNone/>
              <a:defRPr sz="2500">
                <a:solidFill>
                  <a:schemeClr val="accent1"/>
                </a:solidFill>
                <a:latin typeface="Lexend Tera Black"/>
                <a:ea typeface="Lexend Tera Black"/>
                <a:cs typeface="Lexend Tera Black"/>
                <a:sym typeface="Lexend Ter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exend Tera Black"/>
              <a:buNone/>
              <a:defRPr sz="2500">
                <a:solidFill>
                  <a:schemeClr val="accent1"/>
                </a:solidFill>
                <a:latin typeface="Lexend Tera Black"/>
                <a:ea typeface="Lexend Tera Black"/>
                <a:cs typeface="Lexend Tera Black"/>
                <a:sym typeface="Lexend Tera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exend Tera Black"/>
              <a:buNone/>
              <a:defRPr sz="2500">
                <a:solidFill>
                  <a:schemeClr val="accent1"/>
                </a:solidFill>
                <a:latin typeface="Lexend Tera Black"/>
                <a:ea typeface="Lexend Tera Black"/>
                <a:cs typeface="Lexend Tera Black"/>
                <a:sym typeface="Lexend Tera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exend Tera Black"/>
              <a:buNone/>
              <a:defRPr sz="2500">
                <a:solidFill>
                  <a:schemeClr val="accent1"/>
                </a:solidFill>
                <a:latin typeface="Lexend Tera Black"/>
                <a:ea typeface="Lexend Tera Black"/>
                <a:cs typeface="Lexend Tera Black"/>
                <a:sym typeface="Lexend Tera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exend Tera Black"/>
              <a:buNone/>
              <a:defRPr sz="2500">
                <a:solidFill>
                  <a:schemeClr val="accent1"/>
                </a:solidFill>
                <a:latin typeface="Lexend Tera Black"/>
                <a:ea typeface="Lexend Tera Black"/>
                <a:cs typeface="Lexend Tera Black"/>
                <a:sym typeface="Lexend Tera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exend Tera Black"/>
              <a:buNone/>
              <a:defRPr sz="2500">
                <a:solidFill>
                  <a:schemeClr val="accent1"/>
                </a:solidFill>
                <a:latin typeface="Lexend Tera Black"/>
                <a:ea typeface="Lexend Tera Black"/>
                <a:cs typeface="Lexend Tera Black"/>
                <a:sym typeface="Lexend Tera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exend Tera Black"/>
              <a:buNone/>
              <a:defRPr sz="2500">
                <a:solidFill>
                  <a:schemeClr val="accent1"/>
                </a:solidFill>
                <a:latin typeface="Lexend Tera Black"/>
                <a:ea typeface="Lexend Tera Black"/>
                <a:cs typeface="Lexend Tera Black"/>
                <a:sym typeface="Lexend Tera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exend Tera Black"/>
              <a:buNone/>
              <a:defRPr sz="2500">
                <a:solidFill>
                  <a:schemeClr val="accent1"/>
                </a:solidFill>
                <a:latin typeface="Lexend Tera Black"/>
                <a:ea typeface="Lexend Tera Black"/>
                <a:cs typeface="Lexend Tera Black"/>
                <a:sym typeface="Lexend Tera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exend Tera Black"/>
              <a:buNone/>
              <a:defRPr sz="2500">
                <a:solidFill>
                  <a:schemeClr val="accent1"/>
                </a:solidFill>
                <a:latin typeface="Lexend Tera Black"/>
                <a:ea typeface="Lexend Tera Black"/>
                <a:cs typeface="Lexend Tera Black"/>
                <a:sym typeface="Lexend Tera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 Medium"/>
              <a:buChar char="●"/>
              <a:defRPr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 Medium"/>
              <a:buChar char="○"/>
              <a:defRPr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 Medium"/>
              <a:buChar char="■"/>
              <a:defRPr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 Medium"/>
              <a:buChar char="●"/>
              <a:defRPr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 Medium"/>
              <a:buChar char="○"/>
              <a:defRPr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 Medium"/>
              <a:buChar char="■"/>
              <a:defRPr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 Medium"/>
              <a:buChar char="●"/>
              <a:defRPr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 Medium"/>
              <a:buChar char="○"/>
              <a:defRPr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 Medium"/>
              <a:buChar char="■"/>
              <a:defRPr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/>
          <p:nvPr/>
        </p:nvSpPr>
        <p:spPr>
          <a:xfrm>
            <a:off x="1942750" y="110250"/>
            <a:ext cx="6777900" cy="4923000"/>
          </a:xfrm>
          <a:prstGeom prst="roundRect">
            <a:avLst>
              <a:gd fmla="val 1597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1"/>
          <p:cNvSpPr txBox="1"/>
          <p:nvPr>
            <p:ph type="ctrTitle"/>
          </p:nvPr>
        </p:nvSpPr>
        <p:spPr>
          <a:xfrm>
            <a:off x="3789850" y="1016750"/>
            <a:ext cx="4930800" cy="18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ROTARACT STRIDE</a:t>
            </a:r>
            <a:endParaRPr/>
          </a:p>
        </p:txBody>
      </p:sp>
      <p:sp>
        <p:nvSpPr>
          <p:cNvPr id="411" name="Google Shape;411;p51"/>
          <p:cNvSpPr txBox="1"/>
          <p:nvPr>
            <p:ph idx="1" type="subTitle"/>
          </p:nvPr>
        </p:nvSpPr>
        <p:spPr>
          <a:xfrm>
            <a:off x="5541400" y="2847650"/>
            <a:ext cx="2346900" cy="18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Elevating RC Marathons to New Heights</a:t>
            </a:r>
            <a:endParaRPr sz="15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Team Members:-</a:t>
            </a:r>
            <a:endParaRPr sz="15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Pradnyesh Jain</a:t>
            </a:r>
            <a:endParaRPr sz="15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Glen Dsouza</a:t>
            </a:r>
            <a:endParaRPr sz="15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Kenneth Rodrigues</a:t>
            </a:r>
            <a:endParaRPr sz="15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Darshit Bhagtani</a:t>
            </a:r>
            <a:endParaRPr sz="15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51"/>
          <p:cNvSpPr txBox="1"/>
          <p:nvPr>
            <p:ph type="ctrTitle"/>
          </p:nvPr>
        </p:nvSpPr>
        <p:spPr>
          <a:xfrm>
            <a:off x="4471900" y="679550"/>
            <a:ext cx="3440700" cy="3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>
                <a:latin typeface="Open Sans"/>
                <a:ea typeface="Open Sans"/>
                <a:cs typeface="Open Sans"/>
                <a:sym typeface="Open Sans"/>
              </a:rPr>
              <a:t>TEAM BIT MASTERS</a:t>
            </a:r>
            <a:endParaRPr b="1" i="1" sz="14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3" name="Google Shape;413;p51"/>
          <p:cNvCxnSpPr/>
          <p:nvPr/>
        </p:nvCxnSpPr>
        <p:spPr>
          <a:xfrm rot="10800000">
            <a:off x="3504938" y="792638"/>
            <a:ext cx="806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4" name="Google Shape;414;p51"/>
          <p:cNvPicPr preferRelativeResize="0"/>
          <p:nvPr/>
        </p:nvPicPr>
        <p:blipFill rotWithShape="1">
          <a:blip r:embed="rId3">
            <a:alphaModFix/>
          </a:blip>
          <a:srcRect b="0" l="32595" r="27316" t="2181"/>
          <a:stretch/>
        </p:blipFill>
        <p:spPr>
          <a:xfrm>
            <a:off x="759425" y="1642184"/>
            <a:ext cx="2346900" cy="3847800"/>
          </a:xfrm>
          <a:prstGeom prst="round2DiagRect">
            <a:avLst>
              <a:gd fmla="val 33634" name="adj1"/>
              <a:gd fmla="val 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5" name="Google Shape;415;p51"/>
          <p:cNvSpPr/>
          <p:nvPr/>
        </p:nvSpPr>
        <p:spPr>
          <a:xfrm>
            <a:off x="3929200" y="4184400"/>
            <a:ext cx="419400" cy="419400"/>
          </a:xfrm>
          <a:prstGeom prst="star24">
            <a:avLst>
              <a:gd fmla="val 208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1"/>
          <p:cNvSpPr/>
          <p:nvPr/>
        </p:nvSpPr>
        <p:spPr>
          <a:xfrm>
            <a:off x="4525600" y="4184400"/>
            <a:ext cx="419400" cy="419400"/>
          </a:xfrm>
          <a:prstGeom prst="star24">
            <a:avLst>
              <a:gd fmla="val 20866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1"/>
          <p:cNvSpPr/>
          <p:nvPr/>
        </p:nvSpPr>
        <p:spPr>
          <a:xfrm>
            <a:off x="5122000" y="4184400"/>
            <a:ext cx="419400" cy="419400"/>
          </a:xfrm>
          <a:prstGeom prst="star24">
            <a:avLst>
              <a:gd fmla="val 208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1"/>
          <p:cNvSpPr/>
          <p:nvPr/>
        </p:nvSpPr>
        <p:spPr>
          <a:xfrm>
            <a:off x="897627" y="1537150"/>
            <a:ext cx="357000" cy="357000"/>
          </a:xfrm>
          <a:prstGeom prst="star24">
            <a:avLst>
              <a:gd fmla="val 208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9" name="Google Shape;419;p51"/>
          <p:cNvCxnSpPr/>
          <p:nvPr/>
        </p:nvCxnSpPr>
        <p:spPr>
          <a:xfrm rot="10800000">
            <a:off x="7582200" y="2462225"/>
            <a:ext cx="1561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51"/>
          <p:cNvSpPr/>
          <p:nvPr/>
        </p:nvSpPr>
        <p:spPr>
          <a:xfrm>
            <a:off x="2972400" y="1373250"/>
            <a:ext cx="465000" cy="4650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1"/>
          <p:cNvSpPr/>
          <p:nvPr/>
        </p:nvSpPr>
        <p:spPr>
          <a:xfrm>
            <a:off x="8511875" y="2293625"/>
            <a:ext cx="337200" cy="3372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8"/>
            <a:ext cx="1693225" cy="169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"/>
          <p:cNvSpPr txBox="1"/>
          <p:nvPr>
            <p:ph type="title"/>
          </p:nvPr>
        </p:nvSpPr>
        <p:spPr>
          <a:xfrm>
            <a:off x="1557512" y="1865175"/>
            <a:ext cx="2789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28" name="Google Shape;428;p52"/>
          <p:cNvSpPr txBox="1"/>
          <p:nvPr>
            <p:ph idx="1" type="subTitle"/>
          </p:nvPr>
        </p:nvSpPr>
        <p:spPr>
          <a:xfrm>
            <a:off x="1557512" y="2169175"/>
            <a:ext cx="27897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429" name="Google Shape;429;p52"/>
          <p:cNvSpPr txBox="1"/>
          <p:nvPr>
            <p:ph idx="2" type="title"/>
          </p:nvPr>
        </p:nvSpPr>
        <p:spPr>
          <a:xfrm>
            <a:off x="1557512" y="1341375"/>
            <a:ext cx="2789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30" name="Google Shape;430;p52"/>
          <p:cNvSpPr txBox="1"/>
          <p:nvPr>
            <p:ph idx="3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CONTENTS.</a:t>
            </a:r>
            <a:endParaRPr/>
          </a:p>
        </p:txBody>
      </p:sp>
      <p:sp>
        <p:nvSpPr>
          <p:cNvPr id="431" name="Google Shape;431;p52"/>
          <p:cNvSpPr txBox="1"/>
          <p:nvPr>
            <p:ph idx="4" type="title"/>
          </p:nvPr>
        </p:nvSpPr>
        <p:spPr>
          <a:xfrm>
            <a:off x="4796788" y="1865175"/>
            <a:ext cx="2789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Rotaract Stride</a:t>
            </a:r>
            <a:endParaRPr/>
          </a:p>
        </p:txBody>
      </p:sp>
      <p:sp>
        <p:nvSpPr>
          <p:cNvPr id="432" name="Google Shape;432;p52"/>
          <p:cNvSpPr txBox="1"/>
          <p:nvPr>
            <p:ph idx="5" type="subTitle"/>
          </p:nvPr>
        </p:nvSpPr>
        <p:spPr>
          <a:xfrm>
            <a:off x="4796788" y="2169175"/>
            <a:ext cx="27897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33" name="Google Shape;433;p52"/>
          <p:cNvSpPr txBox="1"/>
          <p:nvPr>
            <p:ph idx="6" type="title"/>
          </p:nvPr>
        </p:nvSpPr>
        <p:spPr>
          <a:xfrm>
            <a:off x="4816288" y="1217625"/>
            <a:ext cx="2789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4" name="Google Shape;434;p52"/>
          <p:cNvSpPr txBox="1"/>
          <p:nvPr>
            <p:ph idx="7" type="title"/>
          </p:nvPr>
        </p:nvSpPr>
        <p:spPr>
          <a:xfrm>
            <a:off x="1557512" y="3519875"/>
            <a:ext cx="2789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435" name="Google Shape;435;p52"/>
          <p:cNvSpPr txBox="1"/>
          <p:nvPr>
            <p:ph idx="8" type="subTitle"/>
          </p:nvPr>
        </p:nvSpPr>
        <p:spPr>
          <a:xfrm>
            <a:off x="1557512" y="3823875"/>
            <a:ext cx="27897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2"/>
          <p:cNvSpPr txBox="1"/>
          <p:nvPr>
            <p:ph idx="9" type="title"/>
          </p:nvPr>
        </p:nvSpPr>
        <p:spPr>
          <a:xfrm>
            <a:off x="1557512" y="2996075"/>
            <a:ext cx="2789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7" name="Google Shape;437;p52"/>
          <p:cNvSpPr txBox="1"/>
          <p:nvPr>
            <p:ph idx="13" type="title"/>
          </p:nvPr>
        </p:nvSpPr>
        <p:spPr>
          <a:xfrm>
            <a:off x="4796788" y="3519875"/>
            <a:ext cx="2789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438" name="Google Shape;438;p52"/>
          <p:cNvSpPr txBox="1"/>
          <p:nvPr>
            <p:ph idx="14" type="subTitle"/>
          </p:nvPr>
        </p:nvSpPr>
        <p:spPr>
          <a:xfrm>
            <a:off x="4796788" y="3823875"/>
            <a:ext cx="27897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2"/>
          <p:cNvSpPr txBox="1"/>
          <p:nvPr>
            <p:ph idx="15" type="title"/>
          </p:nvPr>
        </p:nvSpPr>
        <p:spPr>
          <a:xfrm>
            <a:off x="4796788" y="2996075"/>
            <a:ext cx="2789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40" name="Google Shape;440;p52"/>
          <p:cNvSpPr/>
          <p:nvPr/>
        </p:nvSpPr>
        <p:spPr>
          <a:xfrm>
            <a:off x="-6064675" y="2571750"/>
            <a:ext cx="6777900" cy="4923000"/>
          </a:xfrm>
          <a:prstGeom prst="roundRect">
            <a:avLst>
              <a:gd fmla="val 1597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2"/>
          <p:cNvSpPr/>
          <p:nvPr/>
        </p:nvSpPr>
        <p:spPr>
          <a:xfrm>
            <a:off x="6989250" y="-3609225"/>
            <a:ext cx="6777900" cy="4923000"/>
          </a:xfrm>
          <a:prstGeom prst="roundRect">
            <a:avLst>
              <a:gd fmla="val 1597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2"/>
          <p:cNvSpPr/>
          <p:nvPr/>
        </p:nvSpPr>
        <p:spPr>
          <a:xfrm>
            <a:off x="7937851" y="2833875"/>
            <a:ext cx="739500" cy="739500"/>
          </a:xfrm>
          <a:prstGeom prst="star24">
            <a:avLst>
              <a:gd fmla="val 20866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52"/>
          <p:cNvGrpSpPr/>
          <p:nvPr/>
        </p:nvGrpSpPr>
        <p:grpSpPr>
          <a:xfrm>
            <a:off x="7937851" y="3821675"/>
            <a:ext cx="739500" cy="739500"/>
            <a:chOff x="7937851" y="3821675"/>
            <a:chExt cx="739500" cy="739500"/>
          </a:xfrm>
        </p:grpSpPr>
        <p:sp>
          <p:nvSpPr>
            <p:cNvPr id="444" name="Google Shape;444;p52"/>
            <p:cNvSpPr/>
            <p:nvPr/>
          </p:nvSpPr>
          <p:spPr>
            <a:xfrm>
              <a:off x="7937851" y="3821675"/>
              <a:ext cx="739500" cy="739500"/>
            </a:xfrm>
            <a:prstGeom prst="star24">
              <a:avLst>
                <a:gd fmla="val 2086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2"/>
            <p:cNvSpPr/>
            <p:nvPr/>
          </p:nvSpPr>
          <p:spPr>
            <a:xfrm>
              <a:off x="8195101" y="4078925"/>
              <a:ext cx="225000" cy="225000"/>
            </a:xfrm>
            <a:prstGeom prst="star24">
              <a:avLst>
                <a:gd fmla="val 20866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52"/>
          <p:cNvSpPr/>
          <p:nvPr/>
        </p:nvSpPr>
        <p:spPr>
          <a:xfrm>
            <a:off x="480713" y="4083012"/>
            <a:ext cx="465000" cy="4650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2"/>
          <p:cNvSpPr/>
          <p:nvPr/>
        </p:nvSpPr>
        <p:spPr>
          <a:xfrm>
            <a:off x="8075100" y="1081300"/>
            <a:ext cx="465000" cy="4650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/>
          <p:nvPr/>
        </p:nvSpPr>
        <p:spPr>
          <a:xfrm>
            <a:off x="8454275" y="2999958"/>
            <a:ext cx="226200" cy="2262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3"/>
          <p:cNvSpPr/>
          <p:nvPr/>
        </p:nvSpPr>
        <p:spPr>
          <a:xfrm>
            <a:off x="6413375" y="2999958"/>
            <a:ext cx="226200" cy="2262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3"/>
          <p:cNvSpPr/>
          <p:nvPr/>
        </p:nvSpPr>
        <p:spPr>
          <a:xfrm>
            <a:off x="1902575" y="-2565950"/>
            <a:ext cx="6777900" cy="4923000"/>
          </a:xfrm>
          <a:prstGeom prst="roundRect">
            <a:avLst>
              <a:gd fmla="val 1597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3"/>
          <p:cNvSpPr txBox="1"/>
          <p:nvPr>
            <p:ph type="title"/>
          </p:nvPr>
        </p:nvSpPr>
        <p:spPr>
          <a:xfrm>
            <a:off x="2133775" y="779075"/>
            <a:ext cx="5834400" cy="9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Problem Statement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3"/>
          <p:cNvSpPr txBox="1"/>
          <p:nvPr>
            <p:ph idx="2" type="title"/>
          </p:nvPr>
        </p:nvSpPr>
        <p:spPr>
          <a:xfrm>
            <a:off x="4068450" y="779075"/>
            <a:ext cx="5242500" cy="4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457" name="Google Shape;457;p53"/>
          <p:cNvSpPr txBox="1"/>
          <p:nvPr>
            <p:ph idx="1" type="subTitle"/>
          </p:nvPr>
        </p:nvSpPr>
        <p:spPr>
          <a:xfrm>
            <a:off x="4068450" y="2999950"/>
            <a:ext cx="52425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12121"/>
                </a:solidFill>
              </a:rPr>
              <a:t>Develop a web/app application that will address communication and coordination issues that Rotary Clubs face while organising marathons.</a:t>
            </a:r>
            <a:endParaRPr sz="1900">
              <a:solidFill>
                <a:srgbClr val="212121"/>
              </a:solidFill>
            </a:endParaRPr>
          </a:p>
        </p:txBody>
      </p:sp>
      <p:pic>
        <p:nvPicPr>
          <p:cNvPr id="458" name="Google Shape;458;p53"/>
          <p:cNvPicPr preferRelativeResize="0"/>
          <p:nvPr/>
        </p:nvPicPr>
        <p:blipFill rotWithShape="1">
          <a:blip r:embed="rId3">
            <a:alphaModFix/>
          </a:blip>
          <a:srcRect b="9230" l="0" r="11055" t="9230"/>
          <a:stretch/>
        </p:blipFill>
        <p:spPr>
          <a:xfrm>
            <a:off x="1950" y="2521225"/>
            <a:ext cx="4066500" cy="2480400"/>
          </a:xfrm>
          <a:prstGeom prst="round1Rect">
            <a:avLst>
              <a:gd fmla="val 31832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59" name="Google Shape;459;p53"/>
          <p:cNvCxnSpPr/>
          <p:nvPr/>
        </p:nvCxnSpPr>
        <p:spPr>
          <a:xfrm rot="10800000">
            <a:off x="4235400" y="1030675"/>
            <a:ext cx="49086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3"/>
          <p:cNvCxnSpPr/>
          <p:nvPr/>
        </p:nvCxnSpPr>
        <p:spPr>
          <a:xfrm rot="10800000">
            <a:off x="4949838" y="3113063"/>
            <a:ext cx="806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53"/>
          <p:cNvSpPr/>
          <p:nvPr/>
        </p:nvSpPr>
        <p:spPr>
          <a:xfrm>
            <a:off x="3227077" y="4430075"/>
            <a:ext cx="357000" cy="357000"/>
          </a:xfrm>
          <a:prstGeom prst="star24">
            <a:avLst>
              <a:gd fmla="val 208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3"/>
          <p:cNvSpPr/>
          <p:nvPr/>
        </p:nvSpPr>
        <p:spPr>
          <a:xfrm>
            <a:off x="1668775" y="546587"/>
            <a:ext cx="465000" cy="4650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3"/>
          <p:cNvSpPr/>
          <p:nvPr/>
        </p:nvSpPr>
        <p:spPr>
          <a:xfrm>
            <a:off x="8511875" y="610475"/>
            <a:ext cx="337200" cy="3372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4"/>
          <p:cNvSpPr/>
          <p:nvPr/>
        </p:nvSpPr>
        <p:spPr>
          <a:xfrm>
            <a:off x="713225" y="0"/>
            <a:ext cx="9009000" cy="4923000"/>
          </a:xfrm>
          <a:prstGeom prst="roundRect">
            <a:avLst>
              <a:gd fmla="val 1597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4"/>
          <p:cNvSpPr txBox="1"/>
          <p:nvPr>
            <p:ph type="title"/>
          </p:nvPr>
        </p:nvSpPr>
        <p:spPr>
          <a:xfrm>
            <a:off x="2051800" y="1416000"/>
            <a:ext cx="67020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INTRODUCTION.</a:t>
            </a:r>
            <a:endParaRPr sz="3500"/>
          </a:p>
        </p:txBody>
      </p:sp>
      <p:sp>
        <p:nvSpPr>
          <p:cNvPr id="470" name="Google Shape;470;p54"/>
          <p:cNvSpPr txBox="1"/>
          <p:nvPr>
            <p:ph idx="1" type="subTitle"/>
          </p:nvPr>
        </p:nvSpPr>
        <p:spPr>
          <a:xfrm>
            <a:off x="1652750" y="2299150"/>
            <a:ext cx="67020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1212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Rotaract Strides is your go-to platform for revolutionizing marathon coordination. We streamline communication, simplify registration, and bring efficiency to Rotary and Rotaract Clubs. Say goodbye to manual hassles and embrace a modern marathon experience with Rotaract Strides.</a:t>
            </a:r>
            <a:endParaRPr sz="2300">
              <a:solidFill>
                <a:srgbClr val="212121"/>
              </a:solidFill>
            </a:endParaRPr>
          </a:p>
        </p:txBody>
      </p:sp>
      <p:cxnSp>
        <p:nvCxnSpPr>
          <p:cNvPr id="471" name="Google Shape;471;p54"/>
          <p:cNvCxnSpPr/>
          <p:nvPr/>
        </p:nvCxnSpPr>
        <p:spPr>
          <a:xfrm rot="10800000">
            <a:off x="2914150" y="1739688"/>
            <a:ext cx="806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54"/>
          <p:cNvSpPr/>
          <p:nvPr/>
        </p:nvSpPr>
        <p:spPr>
          <a:xfrm>
            <a:off x="480725" y="4376075"/>
            <a:ext cx="465000" cy="4650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4"/>
          <p:cNvSpPr/>
          <p:nvPr/>
        </p:nvSpPr>
        <p:spPr>
          <a:xfrm>
            <a:off x="4771238" y="885312"/>
            <a:ext cx="465000" cy="4650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/>
          <p:nvPr/>
        </p:nvSpPr>
        <p:spPr>
          <a:xfrm>
            <a:off x="8454275" y="2999958"/>
            <a:ext cx="226200" cy="2262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5"/>
          <p:cNvSpPr/>
          <p:nvPr/>
        </p:nvSpPr>
        <p:spPr>
          <a:xfrm>
            <a:off x="1668775" y="-1510375"/>
            <a:ext cx="7011600" cy="3402000"/>
          </a:xfrm>
          <a:prstGeom prst="roundRect">
            <a:avLst>
              <a:gd fmla="val 22646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5"/>
          <p:cNvSpPr txBox="1"/>
          <p:nvPr>
            <p:ph type="title"/>
          </p:nvPr>
        </p:nvSpPr>
        <p:spPr>
          <a:xfrm>
            <a:off x="3904000" y="2284663"/>
            <a:ext cx="5725500" cy="8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Rotaract Strides?</a:t>
            </a:r>
            <a:endParaRPr sz="3000"/>
          </a:p>
        </p:txBody>
      </p:sp>
      <p:sp>
        <p:nvSpPr>
          <p:cNvPr id="481" name="Google Shape;481;p55"/>
          <p:cNvSpPr txBox="1"/>
          <p:nvPr>
            <p:ph idx="2" type="title"/>
          </p:nvPr>
        </p:nvSpPr>
        <p:spPr>
          <a:xfrm>
            <a:off x="3095700" y="1662333"/>
            <a:ext cx="5298300" cy="7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2" name="Google Shape;482;p55"/>
          <p:cNvSpPr txBox="1"/>
          <p:nvPr>
            <p:ph idx="1" type="subTitle"/>
          </p:nvPr>
        </p:nvSpPr>
        <p:spPr>
          <a:xfrm>
            <a:off x="3123600" y="3521888"/>
            <a:ext cx="52425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55"/>
          <p:cNvPicPr preferRelativeResize="0"/>
          <p:nvPr/>
        </p:nvPicPr>
        <p:blipFill rotWithShape="1">
          <a:blip r:embed="rId3">
            <a:alphaModFix/>
          </a:blip>
          <a:srcRect b="0" l="17533" r="44540" t="0"/>
          <a:stretch/>
        </p:blipFill>
        <p:spPr>
          <a:xfrm>
            <a:off x="0" y="-14925"/>
            <a:ext cx="2924700" cy="5143500"/>
          </a:xfrm>
          <a:prstGeom prst="round1Rect">
            <a:avLst>
              <a:gd fmla="val 31832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84" name="Google Shape;484;p55"/>
          <p:cNvCxnSpPr/>
          <p:nvPr/>
        </p:nvCxnSpPr>
        <p:spPr>
          <a:xfrm rot="10800000">
            <a:off x="7278000" y="748775"/>
            <a:ext cx="1866000" cy="30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55"/>
          <p:cNvSpPr/>
          <p:nvPr/>
        </p:nvSpPr>
        <p:spPr>
          <a:xfrm rot="-5400000">
            <a:off x="5265264" y="539500"/>
            <a:ext cx="739500" cy="739500"/>
          </a:xfrm>
          <a:prstGeom prst="star24">
            <a:avLst>
              <a:gd fmla="val 208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6" name="Google Shape;486;p55"/>
          <p:cNvGrpSpPr/>
          <p:nvPr/>
        </p:nvGrpSpPr>
        <p:grpSpPr>
          <a:xfrm rot="-5400000">
            <a:off x="6285726" y="539500"/>
            <a:ext cx="739500" cy="739500"/>
            <a:chOff x="7937851" y="3821675"/>
            <a:chExt cx="739500" cy="739500"/>
          </a:xfrm>
        </p:grpSpPr>
        <p:sp>
          <p:nvSpPr>
            <p:cNvPr id="487" name="Google Shape;487;p55"/>
            <p:cNvSpPr/>
            <p:nvPr/>
          </p:nvSpPr>
          <p:spPr>
            <a:xfrm>
              <a:off x="7937851" y="3821675"/>
              <a:ext cx="739500" cy="739500"/>
            </a:xfrm>
            <a:prstGeom prst="star24">
              <a:avLst>
                <a:gd fmla="val 2086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5"/>
            <p:cNvSpPr/>
            <p:nvPr/>
          </p:nvSpPr>
          <p:spPr>
            <a:xfrm>
              <a:off x="8195101" y="4078925"/>
              <a:ext cx="225000" cy="225000"/>
            </a:xfrm>
            <a:prstGeom prst="star24">
              <a:avLst>
                <a:gd fmla="val 20866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9" name="Google Shape;489;p55"/>
          <p:cNvSpPr/>
          <p:nvPr/>
        </p:nvSpPr>
        <p:spPr>
          <a:xfrm rot="-5400000">
            <a:off x="4235389" y="539500"/>
            <a:ext cx="739500" cy="739500"/>
          </a:xfrm>
          <a:prstGeom prst="star24">
            <a:avLst>
              <a:gd fmla="val 20866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5"/>
          <p:cNvSpPr/>
          <p:nvPr/>
        </p:nvSpPr>
        <p:spPr>
          <a:xfrm>
            <a:off x="3227077" y="4430075"/>
            <a:ext cx="357000" cy="357000"/>
          </a:xfrm>
          <a:prstGeom prst="star24">
            <a:avLst>
              <a:gd fmla="val 208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5"/>
          <p:cNvSpPr/>
          <p:nvPr/>
        </p:nvSpPr>
        <p:spPr>
          <a:xfrm>
            <a:off x="2701226" y="1662320"/>
            <a:ext cx="465000" cy="4650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5"/>
          <p:cNvSpPr/>
          <p:nvPr/>
        </p:nvSpPr>
        <p:spPr>
          <a:xfrm>
            <a:off x="8511875" y="610475"/>
            <a:ext cx="337200" cy="3372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5"/>
          <p:cNvSpPr/>
          <p:nvPr/>
        </p:nvSpPr>
        <p:spPr>
          <a:xfrm>
            <a:off x="8454275" y="4429883"/>
            <a:ext cx="226200" cy="2262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5"/>
          <p:cNvSpPr/>
          <p:nvPr/>
        </p:nvSpPr>
        <p:spPr>
          <a:xfrm>
            <a:off x="6413375" y="4429883"/>
            <a:ext cx="226200" cy="2262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5"/>
          <p:cNvSpPr txBox="1"/>
          <p:nvPr>
            <p:ph idx="4294967295" type="ctrTitle"/>
          </p:nvPr>
        </p:nvSpPr>
        <p:spPr>
          <a:xfrm rot="568">
            <a:off x="6639572" y="4429888"/>
            <a:ext cx="18147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96" name="Google Shape;496;p55"/>
          <p:cNvCxnSpPr/>
          <p:nvPr/>
        </p:nvCxnSpPr>
        <p:spPr>
          <a:xfrm rot="10800000">
            <a:off x="4949838" y="4542988"/>
            <a:ext cx="806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6"/>
          <p:cNvSpPr/>
          <p:nvPr/>
        </p:nvSpPr>
        <p:spPr>
          <a:xfrm>
            <a:off x="713225" y="0"/>
            <a:ext cx="9009000" cy="4923000"/>
          </a:xfrm>
          <a:prstGeom prst="roundRect">
            <a:avLst>
              <a:gd fmla="val 1597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6"/>
          <p:cNvSpPr txBox="1"/>
          <p:nvPr>
            <p:ph type="title"/>
          </p:nvPr>
        </p:nvSpPr>
        <p:spPr>
          <a:xfrm>
            <a:off x="646925" y="1238750"/>
            <a:ext cx="7084200" cy="7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Overview Of Solution</a:t>
            </a:r>
            <a:endParaRPr/>
          </a:p>
        </p:txBody>
      </p:sp>
      <p:sp>
        <p:nvSpPr>
          <p:cNvPr id="503" name="Google Shape;503;p56"/>
          <p:cNvSpPr txBox="1"/>
          <p:nvPr>
            <p:ph idx="1" type="subTitle"/>
          </p:nvPr>
        </p:nvSpPr>
        <p:spPr>
          <a:xfrm>
            <a:off x="1866725" y="2079300"/>
            <a:ext cx="67020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1212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Rotaract Strides streamlines marathon event organization with two distinct portals:</a:t>
            </a:r>
            <a:endParaRPr sz="1500">
              <a:solidFill>
                <a:srgbClr val="21212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21212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User Portal: Participants easily register, complete payments, and stay connected via real-time messaging.</a:t>
            </a:r>
            <a:endParaRPr sz="1500">
              <a:solidFill>
                <a:srgbClr val="21212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21212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Admin Dashboard: Administrators efficiently manage event creation, user accounts, volunteer coordination, and sponsor engagement.</a:t>
            </a:r>
            <a:endParaRPr sz="1500">
              <a:solidFill>
                <a:srgbClr val="21212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1212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Our top-notch security includes 2FA and JWT for user authentication, ensuring data confidentiality and encryption with bcrypt.</a:t>
            </a:r>
            <a:endParaRPr sz="1500">
              <a:solidFill>
                <a:srgbClr val="21212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cxnSp>
        <p:nvCxnSpPr>
          <p:cNvPr id="504" name="Google Shape;504;p56"/>
          <p:cNvCxnSpPr/>
          <p:nvPr/>
        </p:nvCxnSpPr>
        <p:spPr>
          <a:xfrm rot="10800000">
            <a:off x="2914150" y="1739688"/>
            <a:ext cx="806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56"/>
          <p:cNvSpPr/>
          <p:nvPr/>
        </p:nvSpPr>
        <p:spPr>
          <a:xfrm>
            <a:off x="480725" y="4376075"/>
            <a:ext cx="465000" cy="4650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6"/>
          <p:cNvSpPr/>
          <p:nvPr/>
        </p:nvSpPr>
        <p:spPr>
          <a:xfrm>
            <a:off x="4771238" y="885312"/>
            <a:ext cx="465000" cy="4650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7"/>
          <p:cNvSpPr txBox="1"/>
          <p:nvPr>
            <p:ph type="title"/>
          </p:nvPr>
        </p:nvSpPr>
        <p:spPr>
          <a:xfrm>
            <a:off x="2230900" y="1657200"/>
            <a:ext cx="2191500" cy="7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Real Time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Messaging</a:t>
            </a:r>
            <a:endParaRPr sz="1500"/>
          </a:p>
        </p:txBody>
      </p:sp>
      <p:sp>
        <p:nvSpPr>
          <p:cNvPr id="512" name="Google Shape;512;p57"/>
          <p:cNvSpPr txBox="1"/>
          <p:nvPr>
            <p:ph idx="2" type="title"/>
          </p:nvPr>
        </p:nvSpPr>
        <p:spPr>
          <a:xfrm>
            <a:off x="5755700" y="1657200"/>
            <a:ext cx="2414700" cy="5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Separate</a:t>
            </a:r>
            <a:r>
              <a:rPr lang="en" sz="1500"/>
              <a:t> Admin/User Portal</a:t>
            </a:r>
            <a:endParaRPr sz="1500"/>
          </a:p>
        </p:txBody>
      </p:sp>
      <p:sp>
        <p:nvSpPr>
          <p:cNvPr id="513" name="Google Shape;513;p57"/>
          <p:cNvSpPr txBox="1"/>
          <p:nvPr>
            <p:ph idx="4" type="title"/>
          </p:nvPr>
        </p:nvSpPr>
        <p:spPr>
          <a:xfrm>
            <a:off x="2230891" y="3090600"/>
            <a:ext cx="21018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Real Time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Database</a:t>
            </a:r>
            <a:endParaRPr sz="1500"/>
          </a:p>
        </p:txBody>
      </p:sp>
      <p:sp>
        <p:nvSpPr>
          <p:cNvPr id="514" name="Google Shape;514;p57"/>
          <p:cNvSpPr txBox="1"/>
          <p:nvPr>
            <p:ph idx="6" type="title"/>
          </p:nvPr>
        </p:nvSpPr>
        <p:spPr>
          <a:xfrm>
            <a:off x="5755702" y="3173350"/>
            <a:ext cx="21018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highlight>
                  <a:srgbClr val="F7F7F8"/>
                </a:highlight>
                <a:latin typeface="Lexend Tera"/>
                <a:ea typeface="Lexend Tera"/>
                <a:cs typeface="Lexend Tera"/>
                <a:sym typeface="Lexend Tera"/>
              </a:rPr>
              <a:t>HTCA Application</a:t>
            </a:r>
            <a:endParaRPr sz="2300"/>
          </a:p>
        </p:txBody>
      </p:sp>
      <p:sp>
        <p:nvSpPr>
          <p:cNvPr id="515" name="Google Shape;515;p57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r>
              <a:rPr lang="en"/>
              <a:t>.</a:t>
            </a:r>
            <a:endParaRPr/>
          </a:p>
        </p:txBody>
      </p:sp>
      <p:sp>
        <p:nvSpPr>
          <p:cNvPr id="516" name="Google Shape;516;p57"/>
          <p:cNvSpPr/>
          <p:nvPr/>
        </p:nvSpPr>
        <p:spPr>
          <a:xfrm>
            <a:off x="1286498" y="1657198"/>
            <a:ext cx="792000" cy="79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17" name="Google Shape;517;p57"/>
          <p:cNvSpPr/>
          <p:nvPr/>
        </p:nvSpPr>
        <p:spPr>
          <a:xfrm>
            <a:off x="1286498" y="3090598"/>
            <a:ext cx="792000" cy="79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7"/>
          <p:cNvSpPr/>
          <p:nvPr/>
        </p:nvSpPr>
        <p:spPr>
          <a:xfrm>
            <a:off x="4811298" y="1657198"/>
            <a:ext cx="792000" cy="79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7"/>
          <p:cNvSpPr/>
          <p:nvPr/>
        </p:nvSpPr>
        <p:spPr>
          <a:xfrm>
            <a:off x="4811298" y="3090598"/>
            <a:ext cx="792000" cy="79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0" name="Google Shape;520;p57"/>
          <p:cNvGrpSpPr/>
          <p:nvPr/>
        </p:nvGrpSpPr>
        <p:grpSpPr>
          <a:xfrm>
            <a:off x="1510694" y="1865985"/>
            <a:ext cx="343588" cy="374679"/>
            <a:chOff x="1014613" y="3810700"/>
            <a:chExt cx="318550" cy="347375"/>
          </a:xfrm>
        </p:grpSpPr>
        <p:sp>
          <p:nvSpPr>
            <p:cNvPr id="521" name="Google Shape;521;p57"/>
            <p:cNvSpPr/>
            <p:nvPr/>
          </p:nvSpPr>
          <p:spPr>
            <a:xfrm>
              <a:off x="1014613" y="3810700"/>
              <a:ext cx="318550" cy="347375"/>
            </a:xfrm>
            <a:custGeom>
              <a:rect b="b" l="l" r="r" t="t"/>
              <a:pathLst>
                <a:path extrusionOk="0" h="13895" w="12742">
                  <a:moveTo>
                    <a:pt x="1267" y="5122"/>
                  </a:moveTo>
                  <a:lnTo>
                    <a:pt x="1267" y="9400"/>
                  </a:lnTo>
                  <a:lnTo>
                    <a:pt x="560" y="9400"/>
                  </a:lnTo>
                  <a:cubicBezTo>
                    <a:pt x="550" y="9400"/>
                    <a:pt x="544" y="9394"/>
                    <a:pt x="544" y="9384"/>
                  </a:cubicBezTo>
                  <a:lnTo>
                    <a:pt x="544" y="5138"/>
                  </a:lnTo>
                  <a:cubicBezTo>
                    <a:pt x="544" y="5128"/>
                    <a:pt x="550" y="5122"/>
                    <a:pt x="560" y="5122"/>
                  </a:cubicBezTo>
                  <a:close/>
                  <a:moveTo>
                    <a:pt x="4440" y="4801"/>
                  </a:moveTo>
                  <a:cubicBezTo>
                    <a:pt x="4466" y="4801"/>
                    <a:pt x="4485" y="4821"/>
                    <a:pt x="4485" y="4847"/>
                  </a:cubicBezTo>
                  <a:lnTo>
                    <a:pt x="4485" y="7003"/>
                  </a:lnTo>
                  <a:cubicBezTo>
                    <a:pt x="4497" y="7125"/>
                    <a:pt x="4592" y="7187"/>
                    <a:pt x="4687" y="7187"/>
                  </a:cubicBezTo>
                  <a:cubicBezTo>
                    <a:pt x="4782" y="7187"/>
                    <a:pt x="4878" y="7125"/>
                    <a:pt x="4891" y="7003"/>
                  </a:cubicBezTo>
                  <a:lnTo>
                    <a:pt x="4891" y="5122"/>
                  </a:lnTo>
                  <a:lnTo>
                    <a:pt x="5143" y="5122"/>
                  </a:lnTo>
                  <a:cubicBezTo>
                    <a:pt x="5153" y="5122"/>
                    <a:pt x="5163" y="5128"/>
                    <a:pt x="5163" y="5138"/>
                  </a:cubicBezTo>
                  <a:lnTo>
                    <a:pt x="5163" y="9384"/>
                  </a:lnTo>
                  <a:cubicBezTo>
                    <a:pt x="5163" y="9394"/>
                    <a:pt x="5153" y="9400"/>
                    <a:pt x="5143" y="9400"/>
                  </a:cubicBezTo>
                  <a:lnTo>
                    <a:pt x="4891" y="9400"/>
                  </a:lnTo>
                  <a:lnTo>
                    <a:pt x="4891" y="7951"/>
                  </a:lnTo>
                  <a:cubicBezTo>
                    <a:pt x="4904" y="7830"/>
                    <a:pt x="4809" y="7725"/>
                    <a:pt x="4688" y="7725"/>
                  </a:cubicBezTo>
                  <a:cubicBezTo>
                    <a:pt x="4567" y="7725"/>
                    <a:pt x="4472" y="7830"/>
                    <a:pt x="4485" y="7951"/>
                  </a:cubicBezTo>
                  <a:lnTo>
                    <a:pt x="4485" y="9675"/>
                  </a:lnTo>
                  <a:cubicBezTo>
                    <a:pt x="4485" y="9688"/>
                    <a:pt x="4479" y="9698"/>
                    <a:pt x="4469" y="9708"/>
                  </a:cubicBezTo>
                  <a:lnTo>
                    <a:pt x="4407" y="9717"/>
                  </a:lnTo>
                  <a:lnTo>
                    <a:pt x="1715" y="9717"/>
                  </a:lnTo>
                  <a:cubicBezTo>
                    <a:pt x="1692" y="9717"/>
                    <a:pt x="1672" y="9698"/>
                    <a:pt x="1672" y="9675"/>
                  </a:cubicBezTo>
                  <a:lnTo>
                    <a:pt x="1672" y="4847"/>
                  </a:lnTo>
                  <a:cubicBezTo>
                    <a:pt x="1672" y="4821"/>
                    <a:pt x="1692" y="4801"/>
                    <a:pt x="1715" y="4801"/>
                  </a:cubicBezTo>
                  <a:close/>
                  <a:moveTo>
                    <a:pt x="2828" y="1"/>
                  </a:moveTo>
                  <a:cubicBezTo>
                    <a:pt x="2111" y="1"/>
                    <a:pt x="1406" y="273"/>
                    <a:pt x="868" y="787"/>
                  </a:cubicBezTo>
                  <a:cubicBezTo>
                    <a:pt x="773" y="863"/>
                    <a:pt x="763" y="1003"/>
                    <a:pt x="848" y="1092"/>
                  </a:cubicBezTo>
                  <a:cubicBezTo>
                    <a:pt x="887" y="1133"/>
                    <a:pt x="940" y="1153"/>
                    <a:pt x="993" y="1153"/>
                  </a:cubicBezTo>
                  <a:cubicBezTo>
                    <a:pt x="1051" y="1153"/>
                    <a:pt x="1108" y="1129"/>
                    <a:pt x="1149" y="1082"/>
                  </a:cubicBezTo>
                  <a:cubicBezTo>
                    <a:pt x="1609" y="641"/>
                    <a:pt x="2212" y="408"/>
                    <a:pt x="2825" y="408"/>
                  </a:cubicBezTo>
                  <a:cubicBezTo>
                    <a:pt x="3145" y="408"/>
                    <a:pt x="3466" y="471"/>
                    <a:pt x="3772" y="601"/>
                  </a:cubicBezTo>
                  <a:cubicBezTo>
                    <a:pt x="4662" y="980"/>
                    <a:pt x="5241" y="1854"/>
                    <a:pt x="5241" y="2825"/>
                  </a:cubicBezTo>
                  <a:lnTo>
                    <a:pt x="5241" y="3094"/>
                  </a:lnTo>
                  <a:cubicBezTo>
                    <a:pt x="5241" y="3617"/>
                    <a:pt x="5081" y="4127"/>
                    <a:pt x="4783" y="4556"/>
                  </a:cubicBezTo>
                  <a:cubicBezTo>
                    <a:pt x="4695" y="4454"/>
                    <a:pt x="4570" y="4395"/>
                    <a:pt x="4440" y="4395"/>
                  </a:cubicBezTo>
                  <a:lnTo>
                    <a:pt x="1715" y="4395"/>
                  </a:lnTo>
                  <a:cubicBezTo>
                    <a:pt x="1515" y="4395"/>
                    <a:pt x="1342" y="4523"/>
                    <a:pt x="1283" y="4713"/>
                  </a:cubicBezTo>
                  <a:lnTo>
                    <a:pt x="776" y="4713"/>
                  </a:lnTo>
                  <a:cubicBezTo>
                    <a:pt x="756" y="4670"/>
                    <a:pt x="733" y="4628"/>
                    <a:pt x="707" y="4592"/>
                  </a:cubicBezTo>
                  <a:cubicBezTo>
                    <a:pt x="514" y="4320"/>
                    <a:pt x="410" y="3996"/>
                    <a:pt x="410" y="3666"/>
                  </a:cubicBezTo>
                  <a:lnTo>
                    <a:pt x="410" y="2825"/>
                  </a:lnTo>
                  <a:cubicBezTo>
                    <a:pt x="410" y="2469"/>
                    <a:pt x="488" y="2116"/>
                    <a:pt x="639" y="1795"/>
                  </a:cubicBezTo>
                  <a:cubicBezTo>
                    <a:pt x="693" y="1640"/>
                    <a:pt x="568" y="1520"/>
                    <a:pt x="441" y="1520"/>
                  </a:cubicBezTo>
                  <a:cubicBezTo>
                    <a:pt x="378" y="1520"/>
                    <a:pt x="314" y="1551"/>
                    <a:pt x="272" y="1622"/>
                  </a:cubicBezTo>
                  <a:cubicBezTo>
                    <a:pt x="92" y="1998"/>
                    <a:pt x="1" y="2407"/>
                    <a:pt x="1" y="2825"/>
                  </a:cubicBezTo>
                  <a:lnTo>
                    <a:pt x="1" y="3663"/>
                  </a:lnTo>
                  <a:cubicBezTo>
                    <a:pt x="1" y="4059"/>
                    <a:pt x="118" y="4448"/>
                    <a:pt x="341" y="4775"/>
                  </a:cubicBezTo>
                  <a:cubicBezTo>
                    <a:pt x="213" y="4853"/>
                    <a:pt x="135" y="4991"/>
                    <a:pt x="135" y="5138"/>
                  </a:cubicBezTo>
                  <a:lnTo>
                    <a:pt x="135" y="9384"/>
                  </a:lnTo>
                  <a:cubicBezTo>
                    <a:pt x="135" y="9557"/>
                    <a:pt x="243" y="9714"/>
                    <a:pt x="403" y="9776"/>
                  </a:cubicBezTo>
                  <a:lnTo>
                    <a:pt x="403" y="10882"/>
                  </a:lnTo>
                  <a:cubicBezTo>
                    <a:pt x="403" y="10993"/>
                    <a:pt x="495" y="11085"/>
                    <a:pt x="609" y="11085"/>
                  </a:cubicBezTo>
                  <a:cubicBezTo>
                    <a:pt x="720" y="11085"/>
                    <a:pt x="812" y="10993"/>
                    <a:pt x="812" y="10882"/>
                  </a:cubicBezTo>
                  <a:lnTo>
                    <a:pt x="812" y="9809"/>
                  </a:lnTo>
                  <a:lnTo>
                    <a:pt x="1283" y="9809"/>
                  </a:lnTo>
                  <a:cubicBezTo>
                    <a:pt x="1342" y="9999"/>
                    <a:pt x="1515" y="10126"/>
                    <a:pt x="1715" y="10126"/>
                  </a:cubicBezTo>
                  <a:lnTo>
                    <a:pt x="3213" y="10126"/>
                  </a:lnTo>
                  <a:cubicBezTo>
                    <a:pt x="2892" y="10290"/>
                    <a:pt x="2595" y="10489"/>
                    <a:pt x="2323" y="10728"/>
                  </a:cubicBezTo>
                  <a:cubicBezTo>
                    <a:pt x="2187" y="10872"/>
                    <a:pt x="2311" y="11075"/>
                    <a:pt x="2469" y="11075"/>
                  </a:cubicBezTo>
                  <a:cubicBezTo>
                    <a:pt x="2509" y="11075"/>
                    <a:pt x="2551" y="11062"/>
                    <a:pt x="2591" y="11032"/>
                  </a:cubicBezTo>
                  <a:cubicBezTo>
                    <a:pt x="3118" y="10575"/>
                    <a:pt x="3756" y="10260"/>
                    <a:pt x="4443" y="10126"/>
                  </a:cubicBezTo>
                  <a:cubicBezTo>
                    <a:pt x="4495" y="10126"/>
                    <a:pt x="4544" y="10117"/>
                    <a:pt x="4590" y="10100"/>
                  </a:cubicBezTo>
                  <a:cubicBezTo>
                    <a:pt x="4795" y="10068"/>
                    <a:pt x="5001" y="10052"/>
                    <a:pt x="5207" y="10052"/>
                  </a:cubicBezTo>
                  <a:cubicBezTo>
                    <a:pt x="5883" y="10052"/>
                    <a:pt x="6551" y="10224"/>
                    <a:pt x="7148" y="10555"/>
                  </a:cubicBezTo>
                  <a:lnTo>
                    <a:pt x="7894" y="10974"/>
                  </a:lnTo>
                  <a:cubicBezTo>
                    <a:pt x="8079" y="11072"/>
                    <a:pt x="8285" y="11125"/>
                    <a:pt x="8497" y="11125"/>
                  </a:cubicBezTo>
                  <a:cubicBezTo>
                    <a:pt x="8510" y="11125"/>
                    <a:pt x="8522" y="11124"/>
                    <a:pt x="8535" y="11124"/>
                  </a:cubicBezTo>
                  <a:lnTo>
                    <a:pt x="8535" y="11124"/>
                  </a:lnTo>
                  <a:lnTo>
                    <a:pt x="8421" y="11235"/>
                  </a:lnTo>
                  <a:cubicBezTo>
                    <a:pt x="8310" y="11384"/>
                    <a:pt x="8434" y="11564"/>
                    <a:pt x="8584" y="11564"/>
                  </a:cubicBezTo>
                  <a:cubicBezTo>
                    <a:pt x="8625" y="11564"/>
                    <a:pt x="8668" y="11551"/>
                    <a:pt x="8708" y="11520"/>
                  </a:cubicBezTo>
                  <a:lnTo>
                    <a:pt x="9771" y="10460"/>
                  </a:lnTo>
                  <a:cubicBezTo>
                    <a:pt x="9981" y="10251"/>
                    <a:pt x="10265" y="10133"/>
                    <a:pt x="10563" y="10133"/>
                  </a:cubicBezTo>
                  <a:lnTo>
                    <a:pt x="11620" y="10133"/>
                  </a:lnTo>
                  <a:cubicBezTo>
                    <a:pt x="11921" y="10133"/>
                    <a:pt x="12189" y="10323"/>
                    <a:pt x="12290" y="10607"/>
                  </a:cubicBezTo>
                  <a:lnTo>
                    <a:pt x="11502" y="10607"/>
                  </a:lnTo>
                  <a:cubicBezTo>
                    <a:pt x="11253" y="10630"/>
                    <a:pt x="11253" y="10990"/>
                    <a:pt x="11502" y="11013"/>
                  </a:cubicBezTo>
                  <a:lnTo>
                    <a:pt x="12333" y="11013"/>
                  </a:lnTo>
                  <a:lnTo>
                    <a:pt x="12333" y="11487"/>
                  </a:lnTo>
                  <a:lnTo>
                    <a:pt x="11502" y="11487"/>
                  </a:lnTo>
                  <a:cubicBezTo>
                    <a:pt x="11253" y="11510"/>
                    <a:pt x="11253" y="11867"/>
                    <a:pt x="11502" y="11893"/>
                  </a:cubicBezTo>
                  <a:lnTo>
                    <a:pt x="12333" y="11893"/>
                  </a:lnTo>
                  <a:lnTo>
                    <a:pt x="12333" y="12364"/>
                  </a:lnTo>
                  <a:lnTo>
                    <a:pt x="11502" y="12364"/>
                  </a:lnTo>
                  <a:cubicBezTo>
                    <a:pt x="11253" y="12390"/>
                    <a:pt x="11253" y="12747"/>
                    <a:pt x="11502" y="12773"/>
                  </a:cubicBezTo>
                  <a:lnTo>
                    <a:pt x="12333" y="12773"/>
                  </a:lnTo>
                  <a:lnTo>
                    <a:pt x="12333" y="12776"/>
                  </a:lnTo>
                  <a:cubicBezTo>
                    <a:pt x="12333" y="13168"/>
                    <a:pt x="12012" y="13486"/>
                    <a:pt x="11620" y="13489"/>
                  </a:cubicBezTo>
                  <a:lnTo>
                    <a:pt x="1950" y="13489"/>
                  </a:lnTo>
                  <a:cubicBezTo>
                    <a:pt x="1322" y="13486"/>
                    <a:pt x="812" y="12979"/>
                    <a:pt x="812" y="12351"/>
                  </a:cubicBezTo>
                  <a:lnTo>
                    <a:pt x="812" y="11831"/>
                  </a:lnTo>
                  <a:cubicBezTo>
                    <a:pt x="812" y="11695"/>
                    <a:pt x="710" y="11627"/>
                    <a:pt x="608" y="11627"/>
                  </a:cubicBezTo>
                  <a:cubicBezTo>
                    <a:pt x="505" y="11627"/>
                    <a:pt x="403" y="11695"/>
                    <a:pt x="403" y="11831"/>
                  </a:cubicBezTo>
                  <a:lnTo>
                    <a:pt x="403" y="12351"/>
                  </a:lnTo>
                  <a:cubicBezTo>
                    <a:pt x="403" y="13204"/>
                    <a:pt x="1093" y="13895"/>
                    <a:pt x="1947" y="13895"/>
                  </a:cubicBezTo>
                  <a:lnTo>
                    <a:pt x="11620" y="13895"/>
                  </a:lnTo>
                  <a:cubicBezTo>
                    <a:pt x="12238" y="13895"/>
                    <a:pt x="12738" y="13394"/>
                    <a:pt x="12742" y="12776"/>
                  </a:cubicBezTo>
                  <a:lnTo>
                    <a:pt x="12742" y="10813"/>
                  </a:lnTo>
                  <a:lnTo>
                    <a:pt x="12742" y="10810"/>
                  </a:lnTo>
                  <a:cubicBezTo>
                    <a:pt x="12742" y="10800"/>
                    <a:pt x="12742" y="10790"/>
                    <a:pt x="12742" y="10781"/>
                  </a:cubicBezTo>
                  <a:cubicBezTo>
                    <a:pt x="12706" y="10189"/>
                    <a:pt x="12215" y="9727"/>
                    <a:pt x="11623" y="9727"/>
                  </a:cubicBezTo>
                  <a:lnTo>
                    <a:pt x="10563" y="9727"/>
                  </a:lnTo>
                  <a:cubicBezTo>
                    <a:pt x="10559" y="9727"/>
                    <a:pt x="10555" y="9727"/>
                    <a:pt x="10551" y="9727"/>
                  </a:cubicBezTo>
                  <a:cubicBezTo>
                    <a:pt x="10150" y="9727"/>
                    <a:pt x="9765" y="9887"/>
                    <a:pt x="9484" y="10172"/>
                  </a:cubicBezTo>
                  <a:lnTo>
                    <a:pt x="8990" y="10666"/>
                  </a:lnTo>
                  <a:cubicBezTo>
                    <a:pt x="8957" y="10699"/>
                    <a:pt x="8914" y="10718"/>
                    <a:pt x="8869" y="10718"/>
                  </a:cubicBezTo>
                  <a:lnTo>
                    <a:pt x="8483" y="10718"/>
                  </a:lnTo>
                  <a:cubicBezTo>
                    <a:pt x="8345" y="10718"/>
                    <a:pt x="8211" y="10682"/>
                    <a:pt x="8093" y="10617"/>
                  </a:cubicBezTo>
                  <a:lnTo>
                    <a:pt x="7344" y="10202"/>
                  </a:lnTo>
                  <a:cubicBezTo>
                    <a:pt x="6769" y="9878"/>
                    <a:pt x="6127" y="9691"/>
                    <a:pt x="5470" y="9652"/>
                  </a:cubicBezTo>
                  <a:cubicBezTo>
                    <a:pt x="5532" y="9577"/>
                    <a:pt x="5568" y="9479"/>
                    <a:pt x="5568" y="9381"/>
                  </a:cubicBezTo>
                  <a:lnTo>
                    <a:pt x="5568" y="5138"/>
                  </a:lnTo>
                  <a:cubicBezTo>
                    <a:pt x="5568" y="4912"/>
                    <a:pt x="5391" y="4726"/>
                    <a:pt x="5166" y="4713"/>
                  </a:cubicBezTo>
                  <a:cubicBezTo>
                    <a:pt x="5480" y="4232"/>
                    <a:pt x="5650" y="3669"/>
                    <a:pt x="5647" y="3094"/>
                  </a:cubicBezTo>
                  <a:lnTo>
                    <a:pt x="5647" y="2825"/>
                  </a:lnTo>
                  <a:cubicBezTo>
                    <a:pt x="5647" y="1694"/>
                    <a:pt x="4973" y="670"/>
                    <a:pt x="3929" y="225"/>
                  </a:cubicBezTo>
                  <a:cubicBezTo>
                    <a:pt x="3574" y="74"/>
                    <a:pt x="3199" y="1"/>
                    <a:pt x="28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2" name="Google Shape;522;p57"/>
            <p:cNvSpPr/>
            <p:nvPr/>
          </p:nvSpPr>
          <p:spPr>
            <a:xfrm>
              <a:off x="1096713" y="4094700"/>
              <a:ext cx="101700" cy="22725"/>
            </a:xfrm>
            <a:custGeom>
              <a:rect b="b" l="l" r="r" t="t"/>
              <a:pathLst>
                <a:path extrusionOk="0" h="909" w="4068">
                  <a:moveTo>
                    <a:pt x="3770" y="1"/>
                  </a:moveTo>
                  <a:cubicBezTo>
                    <a:pt x="3730" y="1"/>
                    <a:pt x="3687" y="14"/>
                    <a:pt x="3645" y="45"/>
                  </a:cubicBezTo>
                  <a:cubicBezTo>
                    <a:pt x="3252" y="340"/>
                    <a:pt x="2778" y="497"/>
                    <a:pt x="2287" y="500"/>
                  </a:cubicBezTo>
                  <a:lnTo>
                    <a:pt x="276" y="500"/>
                  </a:lnTo>
                  <a:cubicBezTo>
                    <a:pt x="1" y="500"/>
                    <a:pt x="1" y="909"/>
                    <a:pt x="276" y="909"/>
                  </a:cubicBezTo>
                  <a:lnTo>
                    <a:pt x="2287" y="906"/>
                  </a:lnTo>
                  <a:cubicBezTo>
                    <a:pt x="2866" y="906"/>
                    <a:pt x="3429" y="716"/>
                    <a:pt x="3890" y="372"/>
                  </a:cubicBezTo>
                  <a:cubicBezTo>
                    <a:pt x="4068" y="240"/>
                    <a:pt x="3941" y="1"/>
                    <a:pt x="3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3" name="Google Shape;523;p57"/>
            <p:cNvSpPr/>
            <p:nvPr/>
          </p:nvSpPr>
          <p:spPr>
            <a:xfrm>
              <a:off x="1063113" y="3937500"/>
              <a:ext cx="56775" cy="109450"/>
            </a:xfrm>
            <a:custGeom>
              <a:rect b="b" l="l" r="r" t="t"/>
              <a:pathLst>
                <a:path extrusionOk="0" h="4378" w="2271">
                  <a:moveTo>
                    <a:pt x="1865" y="409"/>
                  </a:moveTo>
                  <a:lnTo>
                    <a:pt x="1865" y="3968"/>
                  </a:lnTo>
                  <a:lnTo>
                    <a:pt x="409" y="3968"/>
                  </a:lnTo>
                  <a:lnTo>
                    <a:pt x="409" y="409"/>
                  </a:lnTo>
                  <a:close/>
                  <a:moveTo>
                    <a:pt x="347" y="1"/>
                  </a:moveTo>
                  <a:cubicBezTo>
                    <a:pt x="157" y="1"/>
                    <a:pt x="0" y="154"/>
                    <a:pt x="0" y="347"/>
                  </a:cubicBezTo>
                  <a:lnTo>
                    <a:pt x="0" y="4027"/>
                  </a:lnTo>
                  <a:cubicBezTo>
                    <a:pt x="0" y="4220"/>
                    <a:pt x="154" y="4374"/>
                    <a:pt x="347" y="4377"/>
                  </a:cubicBezTo>
                  <a:lnTo>
                    <a:pt x="1924" y="4377"/>
                  </a:lnTo>
                  <a:cubicBezTo>
                    <a:pt x="2117" y="4374"/>
                    <a:pt x="2271" y="4220"/>
                    <a:pt x="2271" y="4031"/>
                  </a:cubicBezTo>
                  <a:lnTo>
                    <a:pt x="2271" y="351"/>
                  </a:lnTo>
                  <a:cubicBezTo>
                    <a:pt x="2271" y="158"/>
                    <a:pt x="2117" y="1"/>
                    <a:pt x="1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4" name="Google Shape;524;p57"/>
            <p:cNvSpPr/>
            <p:nvPr/>
          </p:nvSpPr>
          <p:spPr>
            <a:xfrm>
              <a:off x="1080113" y="3954500"/>
              <a:ext cx="10175" cy="10175"/>
            </a:xfrm>
            <a:custGeom>
              <a:rect b="b" l="l" r="r" t="t"/>
              <a:pathLst>
                <a:path extrusionOk="0" h="407" w="407">
                  <a:moveTo>
                    <a:pt x="204" y="1"/>
                  </a:moveTo>
                  <a:cubicBezTo>
                    <a:pt x="89" y="1"/>
                    <a:pt x="1" y="93"/>
                    <a:pt x="1" y="204"/>
                  </a:cubicBezTo>
                  <a:cubicBezTo>
                    <a:pt x="1" y="315"/>
                    <a:pt x="89" y="407"/>
                    <a:pt x="204" y="407"/>
                  </a:cubicBezTo>
                  <a:cubicBezTo>
                    <a:pt x="315" y="407"/>
                    <a:pt x="406" y="315"/>
                    <a:pt x="406" y="204"/>
                  </a:cubicBezTo>
                  <a:cubicBezTo>
                    <a:pt x="406" y="93"/>
                    <a:pt x="315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525" name="Google Shape;525;p57"/>
          <p:cNvGrpSpPr/>
          <p:nvPr/>
        </p:nvGrpSpPr>
        <p:grpSpPr>
          <a:xfrm>
            <a:off x="5083697" y="1862893"/>
            <a:ext cx="247188" cy="380611"/>
            <a:chOff x="4082488" y="3807975"/>
            <a:chExt cx="229175" cy="352875"/>
          </a:xfrm>
        </p:grpSpPr>
        <p:sp>
          <p:nvSpPr>
            <p:cNvPr id="526" name="Google Shape;526;p57"/>
            <p:cNvSpPr/>
            <p:nvPr/>
          </p:nvSpPr>
          <p:spPr>
            <a:xfrm>
              <a:off x="4099763" y="3825225"/>
              <a:ext cx="177150" cy="318375"/>
            </a:xfrm>
            <a:custGeom>
              <a:rect b="b" l="l" r="r" t="t"/>
              <a:pathLst>
                <a:path extrusionOk="0" h="12735" w="7086">
                  <a:moveTo>
                    <a:pt x="295" y="0"/>
                  </a:moveTo>
                  <a:cubicBezTo>
                    <a:pt x="131" y="0"/>
                    <a:pt x="0" y="136"/>
                    <a:pt x="0" y="301"/>
                  </a:cubicBezTo>
                  <a:lnTo>
                    <a:pt x="0" y="906"/>
                  </a:lnTo>
                  <a:cubicBezTo>
                    <a:pt x="0" y="1021"/>
                    <a:pt x="92" y="1113"/>
                    <a:pt x="206" y="1113"/>
                  </a:cubicBezTo>
                  <a:cubicBezTo>
                    <a:pt x="321" y="1113"/>
                    <a:pt x="412" y="1021"/>
                    <a:pt x="412" y="906"/>
                  </a:cubicBezTo>
                  <a:lnTo>
                    <a:pt x="412" y="413"/>
                  </a:lnTo>
                  <a:lnTo>
                    <a:pt x="6670" y="413"/>
                  </a:lnTo>
                  <a:lnTo>
                    <a:pt x="6670" y="12319"/>
                  </a:lnTo>
                  <a:lnTo>
                    <a:pt x="412" y="12319"/>
                  </a:lnTo>
                  <a:lnTo>
                    <a:pt x="412" y="1871"/>
                  </a:lnTo>
                  <a:cubicBezTo>
                    <a:pt x="412" y="1757"/>
                    <a:pt x="321" y="1665"/>
                    <a:pt x="206" y="1665"/>
                  </a:cubicBezTo>
                  <a:cubicBezTo>
                    <a:pt x="204" y="1665"/>
                    <a:pt x="202" y="1665"/>
                    <a:pt x="200" y="1665"/>
                  </a:cubicBezTo>
                  <a:cubicBezTo>
                    <a:pt x="89" y="1665"/>
                    <a:pt x="0" y="1759"/>
                    <a:pt x="0" y="1871"/>
                  </a:cubicBezTo>
                  <a:lnTo>
                    <a:pt x="0" y="12430"/>
                  </a:lnTo>
                  <a:cubicBezTo>
                    <a:pt x="0" y="12597"/>
                    <a:pt x="134" y="12735"/>
                    <a:pt x="301" y="12735"/>
                  </a:cubicBezTo>
                  <a:lnTo>
                    <a:pt x="6781" y="12735"/>
                  </a:lnTo>
                  <a:cubicBezTo>
                    <a:pt x="6948" y="12735"/>
                    <a:pt x="7082" y="12597"/>
                    <a:pt x="7085" y="12430"/>
                  </a:cubicBezTo>
                  <a:lnTo>
                    <a:pt x="7085" y="301"/>
                  </a:lnTo>
                  <a:cubicBezTo>
                    <a:pt x="7082" y="136"/>
                    <a:pt x="6951" y="0"/>
                    <a:pt x="6787" y="0"/>
                  </a:cubicBezTo>
                  <a:cubicBezTo>
                    <a:pt x="6785" y="0"/>
                    <a:pt x="6783" y="0"/>
                    <a:pt x="6781" y="0"/>
                  </a:cubicBezTo>
                  <a:lnTo>
                    <a:pt x="301" y="0"/>
                  </a:lnTo>
                  <a:cubicBezTo>
                    <a:pt x="299" y="0"/>
                    <a:pt x="297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7" name="Google Shape;527;p57"/>
            <p:cNvSpPr/>
            <p:nvPr/>
          </p:nvSpPr>
          <p:spPr>
            <a:xfrm>
              <a:off x="4112263" y="3842475"/>
              <a:ext cx="32500" cy="27825"/>
            </a:xfrm>
            <a:custGeom>
              <a:rect b="b" l="l" r="r" t="t"/>
              <a:pathLst>
                <a:path extrusionOk="0" h="1113" w="1300">
                  <a:moveTo>
                    <a:pt x="744" y="412"/>
                  </a:moveTo>
                  <a:cubicBezTo>
                    <a:pt x="818" y="412"/>
                    <a:pt x="887" y="469"/>
                    <a:pt x="887" y="557"/>
                  </a:cubicBezTo>
                  <a:cubicBezTo>
                    <a:pt x="887" y="632"/>
                    <a:pt x="822" y="697"/>
                    <a:pt x="743" y="697"/>
                  </a:cubicBezTo>
                  <a:cubicBezTo>
                    <a:pt x="616" y="697"/>
                    <a:pt x="553" y="544"/>
                    <a:pt x="642" y="455"/>
                  </a:cubicBezTo>
                  <a:cubicBezTo>
                    <a:pt x="672" y="425"/>
                    <a:pt x="708" y="412"/>
                    <a:pt x="744" y="412"/>
                  </a:cubicBezTo>
                  <a:close/>
                  <a:moveTo>
                    <a:pt x="749" y="1"/>
                  </a:moveTo>
                  <a:cubicBezTo>
                    <a:pt x="747" y="1"/>
                    <a:pt x="745" y="1"/>
                    <a:pt x="743" y="1"/>
                  </a:cubicBezTo>
                  <a:cubicBezTo>
                    <a:pt x="249" y="1"/>
                    <a:pt x="1" y="599"/>
                    <a:pt x="351" y="949"/>
                  </a:cubicBezTo>
                  <a:cubicBezTo>
                    <a:pt x="464" y="1062"/>
                    <a:pt x="603" y="1113"/>
                    <a:pt x="739" y="1113"/>
                  </a:cubicBezTo>
                  <a:cubicBezTo>
                    <a:pt x="1025" y="1113"/>
                    <a:pt x="1299" y="891"/>
                    <a:pt x="1299" y="557"/>
                  </a:cubicBezTo>
                  <a:cubicBezTo>
                    <a:pt x="1299" y="251"/>
                    <a:pt x="1054" y="1"/>
                    <a:pt x="7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8" name="Google Shape;528;p57"/>
            <p:cNvSpPr/>
            <p:nvPr/>
          </p:nvSpPr>
          <p:spPr>
            <a:xfrm>
              <a:off x="4123963" y="3896525"/>
              <a:ext cx="128650" cy="120575"/>
            </a:xfrm>
            <a:custGeom>
              <a:rect b="b" l="l" r="r" t="t"/>
              <a:pathLst>
                <a:path extrusionOk="0" h="4823" w="5146">
                  <a:moveTo>
                    <a:pt x="1580" y="871"/>
                  </a:moveTo>
                  <a:lnTo>
                    <a:pt x="1580" y="1303"/>
                  </a:lnTo>
                  <a:cubicBezTo>
                    <a:pt x="1423" y="1286"/>
                    <a:pt x="1302" y="1152"/>
                    <a:pt x="1302" y="995"/>
                  </a:cubicBezTo>
                  <a:lnTo>
                    <a:pt x="1302" y="871"/>
                  </a:lnTo>
                  <a:close/>
                  <a:moveTo>
                    <a:pt x="4734" y="871"/>
                  </a:moveTo>
                  <a:lnTo>
                    <a:pt x="4734" y="995"/>
                  </a:lnTo>
                  <a:cubicBezTo>
                    <a:pt x="4730" y="1152"/>
                    <a:pt x="4613" y="1283"/>
                    <a:pt x="4456" y="1303"/>
                  </a:cubicBezTo>
                  <a:lnTo>
                    <a:pt x="4456" y="871"/>
                  </a:lnTo>
                  <a:close/>
                  <a:moveTo>
                    <a:pt x="1907" y="2264"/>
                  </a:moveTo>
                  <a:lnTo>
                    <a:pt x="2764" y="3121"/>
                  </a:lnTo>
                  <a:cubicBezTo>
                    <a:pt x="2902" y="3246"/>
                    <a:pt x="3062" y="3347"/>
                    <a:pt x="3232" y="3419"/>
                  </a:cubicBezTo>
                  <a:lnTo>
                    <a:pt x="4106" y="3779"/>
                  </a:lnTo>
                  <a:cubicBezTo>
                    <a:pt x="4299" y="3857"/>
                    <a:pt x="4423" y="4044"/>
                    <a:pt x="4423" y="4250"/>
                  </a:cubicBezTo>
                  <a:cubicBezTo>
                    <a:pt x="4423" y="4335"/>
                    <a:pt x="4351" y="4407"/>
                    <a:pt x="4266" y="4407"/>
                  </a:cubicBezTo>
                  <a:lnTo>
                    <a:pt x="2349" y="4407"/>
                  </a:lnTo>
                  <a:cubicBezTo>
                    <a:pt x="2212" y="4407"/>
                    <a:pt x="2081" y="4371"/>
                    <a:pt x="1963" y="4302"/>
                  </a:cubicBezTo>
                  <a:lnTo>
                    <a:pt x="1875" y="4253"/>
                  </a:lnTo>
                  <a:cubicBezTo>
                    <a:pt x="1842" y="4234"/>
                    <a:pt x="1806" y="4224"/>
                    <a:pt x="1770" y="4224"/>
                  </a:cubicBezTo>
                  <a:cubicBezTo>
                    <a:pt x="1735" y="4224"/>
                    <a:pt x="1700" y="4234"/>
                    <a:pt x="1669" y="4253"/>
                  </a:cubicBezTo>
                  <a:lnTo>
                    <a:pt x="1577" y="4302"/>
                  </a:lnTo>
                  <a:cubicBezTo>
                    <a:pt x="1459" y="4371"/>
                    <a:pt x="1328" y="4407"/>
                    <a:pt x="1194" y="4407"/>
                  </a:cubicBezTo>
                  <a:lnTo>
                    <a:pt x="743" y="4407"/>
                  </a:lnTo>
                  <a:cubicBezTo>
                    <a:pt x="563" y="4407"/>
                    <a:pt x="416" y="4260"/>
                    <a:pt x="413" y="4077"/>
                  </a:cubicBezTo>
                  <a:lnTo>
                    <a:pt x="413" y="2588"/>
                  </a:lnTo>
                  <a:cubicBezTo>
                    <a:pt x="672" y="2767"/>
                    <a:pt x="981" y="2863"/>
                    <a:pt x="1293" y="2863"/>
                  </a:cubicBezTo>
                  <a:cubicBezTo>
                    <a:pt x="1358" y="2863"/>
                    <a:pt x="1424" y="2858"/>
                    <a:pt x="1489" y="2850"/>
                  </a:cubicBezTo>
                  <a:cubicBezTo>
                    <a:pt x="1705" y="2820"/>
                    <a:pt x="1865" y="2641"/>
                    <a:pt x="1868" y="2428"/>
                  </a:cubicBezTo>
                  <a:cubicBezTo>
                    <a:pt x="1868" y="2369"/>
                    <a:pt x="1881" y="2313"/>
                    <a:pt x="1907" y="2264"/>
                  </a:cubicBezTo>
                  <a:close/>
                  <a:moveTo>
                    <a:pt x="1957" y="1"/>
                  </a:moveTo>
                  <a:cubicBezTo>
                    <a:pt x="1747" y="1"/>
                    <a:pt x="1577" y="174"/>
                    <a:pt x="1577" y="383"/>
                  </a:cubicBezTo>
                  <a:lnTo>
                    <a:pt x="1577" y="459"/>
                  </a:lnTo>
                  <a:lnTo>
                    <a:pt x="1139" y="459"/>
                  </a:lnTo>
                  <a:cubicBezTo>
                    <a:pt x="1001" y="459"/>
                    <a:pt x="890" y="570"/>
                    <a:pt x="890" y="707"/>
                  </a:cubicBezTo>
                  <a:lnTo>
                    <a:pt x="890" y="995"/>
                  </a:lnTo>
                  <a:cubicBezTo>
                    <a:pt x="890" y="1388"/>
                    <a:pt x="1201" y="1708"/>
                    <a:pt x="1593" y="1718"/>
                  </a:cubicBezTo>
                  <a:cubicBezTo>
                    <a:pt x="1603" y="1787"/>
                    <a:pt x="1620" y="1855"/>
                    <a:pt x="1639" y="1921"/>
                  </a:cubicBezTo>
                  <a:cubicBezTo>
                    <a:pt x="1518" y="2065"/>
                    <a:pt x="1453" y="2241"/>
                    <a:pt x="1453" y="2425"/>
                  </a:cubicBezTo>
                  <a:cubicBezTo>
                    <a:pt x="1453" y="2434"/>
                    <a:pt x="1446" y="2441"/>
                    <a:pt x="1436" y="2441"/>
                  </a:cubicBezTo>
                  <a:cubicBezTo>
                    <a:pt x="1391" y="2448"/>
                    <a:pt x="1342" y="2451"/>
                    <a:pt x="1296" y="2451"/>
                  </a:cubicBezTo>
                  <a:cubicBezTo>
                    <a:pt x="992" y="2451"/>
                    <a:pt x="704" y="2330"/>
                    <a:pt x="491" y="2117"/>
                  </a:cubicBezTo>
                  <a:lnTo>
                    <a:pt x="413" y="2039"/>
                  </a:lnTo>
                  <a:cubicBezTo>
                    <a:pt x="363" y="1990"/>
                    <a:pt x="303" y="1969"/>
                    <a:pt x="244" y="1969"/>
                  </a:cubicBezTo>
                  <a:cubicBezTo>
                    <a:pt x="119" y="1969"/>
                    <a:pt x="0" y="2065"/>
                    <a:pt x="0" y="2212"/>
                  </a:cubicBezTo>
                  <a:lnTo>
                    <a:pt x="0" y="4080"/>
                  </a:lnTo>
                  <a:cubicBezTo>
                    <a:pt x="0" y="4489"/>
                    <a:pt x="331" y="4822"/>
                    <a:pt x="743" y="4822"/>
                  </a:cubicBezTo>
                  <a:lnTo>
                    <a:pt x="1194" y="4822"/>
                  </a:lnTo>
                  <a:cubicBezTo>
                    <a:pt x="1373" y="4723"/>
                    <a:pt x="1571" y="4673"/>
                    <a:pt x="1770" y="4673"/>
                  </a:cubicBezTo>
                  <a:cubicBezTo>
                    <a:pt x="1969" y="4673"/>
                    <a:pt x="2167" y="4723"/>
                    <a:pt x="2346" y="4822"/>
                  </a:cubicBezTo>
                  <a:lnTo>
                    <a:pt x="4266" y="4822"/>
                  </a:lnTo>
                  <a:cubicBezTo>
                    <a:pt x="4580" y="4822"/>
                    <a:pt x="4832" y="4567"/>
                    <a:pt x="4835" y="4253"/>
                  </a:cubicBezTo>
                  <a:cubicBezTo>
                    <a:pt x="4835" y="3877"/>
                    <a:pt x="4609" y="3540"/>
                    <a:pt x="4263" y="3399"/>
                  </a:cubicBezTo>
                  <a:lnTo>
                    <a:pt x="3572" y="3112"/>
                  </a:lnTo>
                  <a:lnTo>
                    <a:pt x="3572" y="2961"/>
                  </a:lnTo>
                  <a:cubicBezTo>
                    <a:pt x="3572" y="2889"/>
                    <a:pt x="3612" y="2824"/>
                    <a:pt x="3677" y="2788"/>
                  </a:cubicBezTo>
                  <a:cubicBezTo>
                    <a:pt x="4089" y="2575"/>
                    <a:pt x="4374" y="2176"/>
                    <a:pt x="4439" y="1718"/>
                  </a:cubicBezTo>
                  <a:cubicBezTo>
                    <a:pt x="4832" y="1705"/>
                    <a:pt x="5143" y="1384"/>
                    <a:pt x="5146" y="995"/>
                  </a:cubicBezTo>
                  <a:lnTo>
                    <a:pt x="5146" y="707"/>
                  </a:lnTo>
                  <a:cubicBezTo>
                    <a:pt x="5143" y="570"/>
                    <a:pt x="5031" y="455"/>
                    <a:pt x="4894" y="455"/>
                  </a:cubicBezTo>
                  <a:lnTo>
                    <a:pt x="4456" y="455"/>
                  </a:lnTo>
                  <a:lnTo>
                    <a:pt x="4456" y="383"/>
                  </a:lnTo>
                  <a:cubicBezTo>
                    <a:pt x="4456" y="171"/>
                    <a:pt x="4282" y="1"/>
                    <a:pt x="4073" y="1"/>
                  </a:cubicBezTo>
                  <a:lnTo>
                    <a:pt x="3239" y="1"/>
                  </a:lnTo>
                  <a:cubicBezTo>
                    <a:pt x="2974" y="14"/>
                    <a:pt x="2974" y="403"/>
                    <a:pt x="3239" y="416"/>
                  </a:cubicBezTo>
                  <a:lnTo>
                    <a:pt x="4040" y="416"/>
                  </a:lnTo>
                  <a:lnTo>
                    <a:pt x="4040" y="1509"/>
                  </a:lnTo>
                  <a:cubicBezTo>
                    <a:pt x="4040" y="1895"/>
                    <a:pt x="3828" y="2245"/>
                    <a:pt x="3487" y="2421"/>
                  </a:cubicBezTo>
                  <a:cubicBezTo>
                    <a:pt x="3298" y="2516"/>
                    <a:pt x="3177" y="2703"/>
                    <a:pt x="3160" y="2912"/>
                  </a:cubicBezTo>
                  <a:cubicBezTo>
                    <a:pt x="3118" y="2883"/>
                    <a:pt x="3078" y="2853"/>
                    <a:pt x="3043" y="2820"/>
                  </a:cubicBezTo>
                  <a:lnTo>
                    <a:pt x="2078" y="1855"/>
                  </a:lnTo>
                  <a:cubicBezTo>
                    <a:pt x="2064" y="1842"/>
                    <a:pt x="2051" y="1829"/>
                    <a:pt x="2038" y="1819"/>
                  </a:cubicBezTo>
                  <a:cubicBezTo>
                    <a:pt x="2006" y="1721"/>
                    <a:pt x="1989" y="1617"/>
                    <a:pt x="1989" y="1512"/>
                  </a:cubicBezTo>
                  <a:lnTo>
                    <a:pt x="1989" y="416"/>
                  </a:lnTo>
                  <a:lnTo>
                    <a:pt x="2274" y="416"/>
                  </a:lnTo>
                  <a:cubicBezTo>
                    <a:pt x="2535" y="403"/>
                    <a:pt x="2535" y="14"/>
                    <a:pt x="2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9" name="Google Shape;529;p57"/>
            <p:cNvSpPr/>
            <p:nvPr/>
          </p:nvSpPr>
          <p:spPr>
            <a:xfrm>
              <a:off x="4148813" y="4037425"/>
              <a:ext cx="78875" cy="62375"/>
            </a:xfrm>
            <a:custGeom>
              <a:rect b="b" l="l" r="r" t="t"/>
              <a:pathLst>
                <a:path extrusionOk="0" h="2495" w="3155">
                  <a:moveTo>
                    <a:pt x="2441" y="478"/>
                  </a:moveTo>
                  <a:lnTo>
                    <a:pt x="2654" y="688"/>
                  </a:lnTo>
                  <a:lnTo>
                    <a:pt x="1326" y="2016"/>
                  </a:lnTo>
                  <a:lnTo>
                    <a:pt x="505" y="1191"/>
                  </a:lnTo>
                  <a:lnTo>
                    <a:pt x="717" y="982"/>
                  </a:lnTo>
                  <a:lnTo>
                    <a:pt x="1142" y="1407"/>
                  </a:lnTo>
                  <a:cubicBezTo>
                    <a:pt x="1193" y="1460"/>
                    <a:pt x="1260" y="1486"/>
                    <a:pt x="1327" y="1486"/>
                  </a:cubicBezTo>
                  <a:cubicBezTo>
                    <a:pt x="1394" y="1486"/>
                    <a:pt x="1461" y="1460"/>
                    <a:pt x="1512" y="1407"/>
                  </a:cubicBezTo>
                  <a:lnTo>
                    <a:pt x="2441" y="478"/>
                  </a:lnTo>
                  <a:close/>
                  <a:moveTo>
                    <a:pt x="2441" y="0"/>
                  </a:moveTo>
                  <a:cubicBezTo>
                    <a:pt x="2375" y="0"/>
                    <a:pt x="2309" y="25"/>
                    <a:pt x="2258" y="76"/>
                  </a:cubicBezTo>
                  <a:lnTo>
                    <a:pt x="1326" y="1008"/>
                  </a:lnTo>
                  <a:lnTo>
                    <a:pt x="900" y="580"/>
                  </a:lnTo>
                  <a:cubicBezTo>
                    <a:pt x="850" y="529"/>
                    <a:pt x="783" y="504"/>
                    <a:pt x="716" y="504"/>
                  </a:cubicBezTo>
                  <a:cubicBezTo>
                    <a:pt x="648" y="504"/>
                    <a:pt x="581" y="529"/>
                    <a:pt x="531" y="580"/>
                  </a:cubicBezTo>
                  <a:lnTo>
                    <a:pt x="102" y="1008"/>
                  </a:lnTo>
                  <a:cubicBezTo>
                    <a:pt x="1" y="1110"/>
                    <a:pt x="1" y="1277"/>
                    <a:pt x="102" y="1378"/>
                  </a:cubicBezTo>
                  <a:lnTo>
                    <a:pt x="1142" y="2418"/>
                  </a:lnTo>
                  <a:cubicBezTo>
                    <a:pt x="1193" y="2469"/>
                    <a:pt x="1259" y="2494"/>
                    <a:pt x="1326" y="2494"/>
                  </a:cubicBezTo>
                  <a:cubicBezTo>
                    <a:pt x="1393" y="2494"/>
                    <a:pt x="1460" y="2469"/>
                    <a:pt x="1512" y="2418"/>
                  </a:cubicBezTo>
                  <a:lnTo>
                    <a:pt x="3053" y="874"/>
                  </a:lnTo>
                  <a:cubicBezTo>
                    <a:pt x="3154" y="773"/>
                    <a:pt x="3154" y="606"/>
                    <a:pt x="3053" y="505"/>
                  </a:cubicBezTo>
                  <a:lnTo>
                    <a:pt x="2624" y="76"/>
                  </a:lnTo>
                  <a:cubicBezTo>
                    <a:pt x="2574" y="25"/>
                    <a:pt x="2507" y="0"/>
                    <a:pt x="2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0" name="Google Shape;530;p57"/>
            <p:cNvSpPr/>
            <p:nvPr/>
          </p:nvSpPr>
          <p:spPr>
            <a:xfrm>
              <a:off x="4082488" y="3807975"/>
              <a:ext cx="229175" cy="352875"/>
            </a:xfrm>
            <a:custGeom>
              <a:rect b="b" l="l" r="r" t="t"/>
              <a:pathLst>
                <a:path extrusionOk="0" h="14115" w="9167">
                  <a:moveTo>
                    <a:pt x="8696" y="2489"/>
                  </a:moveTo>
                  <a:cubicBezTo>
                    <a:pt x="8728" y="2489"/>
                    <a:pt x="8754" y="2516"/>
                    <a:pt x="8754" y="2548"/>
                  </a:cubicBezTo>
                  <a:lnTo>
                    <a:pt x="8754" y="4302"/>
                  </a:lnTo>
                  <a:cubicBezTo>
                    <a:pt x="8754" y="4334"/>
                    <a:pt x="8728" y="4361"/>
                    <a:pt x="8696" y="4361"/>
                  </a:cubicBezTo>
                  <a:lnTo>
                    <a:pt x="8463" y="4361"/>
                  </a:lnTo>
                  <a:lnTo>
                    <a:pt x="8463" y="2489"/>
                  </a:lnTo>
                  <a:close/>
                  <a:moveTo>
                    <a:pt x="8696" y="5463"/>
                  </a:moveTo>
                  <a:cubicBezTo>
                    <a:pt x="8728" y="5463"/>
                    <a:pt x="8754" y="5489"/>
                    <a:pt x="8754" y="5522"/>
                  </a:cubicBezTo>
                  <a:lnTo>
                    <a:pt x="8754" y="8685"/>
                  </a:lnTo>
                  <a:cubicBezTo>
                    <a:pt x="8754" y="8718"/>
                    <a:pt x="8728" y="8744"/>
                    <a:pt x="8696" y="8744"/>
                  </a:cubicBezTo>
                  <a:lnTo>
                    <a:pt x="8463" y="8744"/>
                  </a:lnTo>
                  <a:lnTo>
                    <a:pt x="8463" y="5463"/>
                  </a:lnTo>
                  <a:close/>
                  <a:moveTo>
                    <a:pt x="884" y="0"/>
                  </a:moveTo>
                  <a:cubicBezTo>
                    <a:pt x="397" y="0"/>
                    <a:pt x="1" y="396"/>
                    <a:pt x="1" y="883"/>
                  </a:cubicBezTo>
                  <a:lnTo>
                    <a:pt x="1" y="13232"/>
                  </a:lnTo>
                  <a:cubicBezTo>
                    <a:pt x="1" y="13719"/>
                    <a:pt x="397" y="14112"/>
                    <a:pt x="884" y="14115"/>
                  </a:cubicBezTo>
                  <a:lnTo>
                    <a:pt x="1205" y="14115"/>
                  </a:lnTo>
                  <a:cubicBezTo>
                    <a:pt x="1207" y="14115"/>
                    <a:pt x="1209" y="14115"/>
                    <a:pt x="1211" y="14115"/>
                  </a:cubicBezTo>
                  <a:cubicBezTo>
                    <a:pt x="1326" y="14115"/>
                    <a:pt x="1421" y="14021"/>
                    <a:pt x="1421" y="13906"/>
                  </a:cubicBezTo>
                  <a:cubicBezTo>
                    <a:pt x="1421" y="13790"/>
                    <a:pt x="1326" y="13699"/>
                    <a:pt x="1211" y="13699"/>
                  </a:cubicBezTo>
                  <a:cubicBezTo>
                    <a:pt x="1209" y="13699"/>
                    <a:pt x="1207" y="13699"/>
                    <a:pt x="1205" y="13699"/>
                  </a:cubicBezTo>
                  <a:lnTo>
                    <a:pt x="884" y="13699"/>
                  </a:lnTo>
                  <a:cubicBezTo>
                    <a:pt x="626" y="13699"/>
                    <a:pt x="413" y="13490"/>
                    <a:pt x="413" y="13232"/>
                  </a:cubicBezTo>
                  <a:lnTo>
                    <a:pt x="413" y="883"/>
                  </a:lnTo>
                  <a:cubicBezTo>
                    <a:pt x="413" y="622"/>
                    <a:pt x="626" y="412"/>
                    <a:pt x="884" y="412"/>
                  </a:cubicBezTo>
                  <a:lnTo>
                    <a:pt x="7580" y="412"/>
                  </a:lnTo>
                  <a:cubicBezTo>
                    <a:pt x="7838" y="412"/>
                    <a:pt x="8048" y="622"/>
                    <a:pt x="8048" y="883"/>
                  </a:cubicBezTo>
                  <a:lnTo>
                    <a:pt x="8048" y="13232"/>
                  </a:lnTo>
                  <a:cubicBezTo>
                    <a:pt x="8048" y="13490"/>
                    <a:pt x="7838" y="13699"/>
                    <a:pt x="7580" y="13699"/>
                  </a:cubicBezTo>
                  <a:lnTo>
                    <a:pt x="2170" y="13699"/>
                  </a:lnTo>
                  <a:cubicBezTo>
                    <a:pt x="2168" y="13699"/>
                    <a:pt x="2166" y="13699"/>
                    <a:pt x="2164" y="13699"/>
                  </a:cubicBezTo>
                  <a:cubicBezTo>
                    <a:pt x="2049" y="13699"/>
                    <a:pt x="1954" y="13790"/>
                    <a:pt x="1954" y="13906"/>
                  </a:cubicBezTo>
                  <a:cubicBezTo>
                    <a:pt x="1954" y="14021"/>
                    <a:pt x="2049" y="14115"/>
                    <a:pt x="2164" y="14115"/>
                  </a:cubicBezTo>
                  <a:cubicBezTo>
                    <a:pt x="2166" y="14115"/>
                    <a:pt x="2168" y="14115"/>
                    <a:pt x="2170" y="14115"/>
                  </a:cubicBezTo>
                  <a:lnTo>
                    <a:pt x="7580" y="14115"/>
                  </a:lnTo>
                  <a:cubicBezTo>
                    <a:pt x="8067" y="14112"/>
                    <a:pt x="8460" y="13719"/>
                    <a:pt x="8463" y="13232"/>
                  </a:cubicBezTo>
                  <a:lnTo>
                    <a:pt x="8463" y="9159"/>
                  </a:lnTo>
                  <a:lnTo>
                    <a:pt x="8696" y="9159"/>
                  </a:lnTo>
                  <a:cubicBezTo>
                    <a:pt x="8954" y="9159"/>
                    <a:pt x="9167" y="8947"/>
                    <a:pt x="9167" y="8685"/>
                  </a:cubicBezTo>
                  <a:lnTo>
                    <a:pt x="9167" y="5522"/>
                  </a:lnTo>
                  <a:cubicBezTo>
                    <a:pt x="9167" y="5263"/>
                    <a:pt x="8954" y="5051"/>
                    <a:pt x="8696" y="5051"/>
                  </a:cubicBezTo>
                  <a:lnTo>
                    <a:pt x="8463" y="5051"/>
                  </a:lnTo>
                  <a:lnTo>
                    <a:pt x="8463" y="4776"/>
                  </a:lnTo>
                  <a:lnTo>
                    <a:pt x="8696" y="4776"/>
                  </a:lnTo>
                  <a:cubicBezTo>
                    <a:pt x="8957" y="4773"/>
                    <a:pt x="9167" y="4563"/>
                    <a:pt x="9167" y="4302"/>
                  </a:cubicBezTo>
                  <a:lnTo>
                    <a:pt x="9167" y="2548"/>
                  </a:lnTo>
                  <a:cubicBezTo>
                    <a:pt x="9167" y="2290"/>
                    <a:pt x="8957" y="2077"/>
                    <a:pt x="8696" y="2077"/>
                  </a:cubicBezTo>
                  <a:lnTo>
                    <a:pt x="8463" y="2077"/>
                  </a:lnTo>
                  <a:lnTo>
                    <a:pt x="8463" y="883"/>
                  </a:lnTo>
                  <a:cubicBezTo>
                    <a:pt x="8460" y="396"/>
                    <a:pt x="8067" y="0"/>
                    <a:pt x="7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531" name="Google Shape;531;p57"/>
          <p:cNvGrpSpPr/>
          <p:nvPr/>
        </p:nvGrpSpPr>
        <p:grpSpPr>
          <a:xfrm>
            <a:off x="1560702" y="3299279"/>
            <a:ext cx="243575" cy="374652"/>
            <a:chOff x="2582363" y="3212375"/>
            <a:chExt cx="225825" cy="347350"/>
          </a:xfrm>
        </p:grpSpPr>
        <p:sp>
          <p:nvSpPr>
            <p:cNvPr id="532" name="Google Shape;532;p57"/>
            <p:cNvSpPr/>
            <p:nvPr/>
          </p:nvSpPr>
          <p:spPr>
            <a:xfrm>
              <a:off x="2599213" y="3229325"/>
              <a:ext cx="174375" cy="313375"/>
            </a:xfrm>
            <a:custGeom>
              <a:rect b="b" l="l" r="r" t="t"/>
              <a:pathLst>
                <a:path extrusionOk="0" h="12535" w="6975">
                  <a:moveTo>
                    <a:pt x="298" y="0"/>
                  </a:moveTo>
                  <a:cubicBezTo>
                    <a:pt x="135" y="0"/>
                    <a:pt x="1" y="134"/>
                    <a:pt x="1" y="298"/>
                  </a:cubicBezTo>
                  <a:lnTo>
                    <a:pt x="1" y="12237"/>
                  </a:lnTo>
                  <a:cubicBezTo>
                    <a:pt x="1" y="12401"/>
                    <a:pt x="135" y="12535"/>
                    <a:pt x="298" y="12535"/>
                  </a:cubicBezTo>
                  <a:lnTo>
                    <a:pt x="6677" y="12535"/>
                  </a:lnTo>
                  <a:cubicBezTo>
                    <a:pt x="6844" y="12535"/>
                    <a:pt x="6975" y="12401"/>
                    <a:pt x="6975" y="12237"/>
                  </a:cubicBezTo>
                  <a:lnTo>
                    <a:pt x="6975" y="298"/>
                  </a:lnTo>
                  <a:cubicBezTo>
                    <a:pt x="6975" y="134"/>
                    <a:pt x="6844" y="0"/>
                    <a:pt x="6677" y="0"/>
                  </a:cubicBezTo>
                  <a:lnTo>
                    <a:pt x="6677" y="3"/>
                  </a:lnTo>
                  <a:lnTo>
                    <a:pt x="2752" y="3"/>
                  </a:lnTo>
                  <a:cubicBezTo>
                    <a:pt x="2480" y="3"/>
                    <a:pt x="2480" y="412"/>
                    <a:pt x="2752" y="412"/>
                  </a:cubicBezTo>
                  <a:lnTo>
                    <a:pt x="6569" y="412"/>
                  </a:lnTo>
                  <a:lnTo>
                    <a:pt x="6569" y="12132"/>
                  </a:lnTo>
                  <a:lnTo>
                    <a:pt x="410" y="12132"/>
                  </a:lnTo>
                  <a:lnTo>
                    <a:pt x="410" y="409"/>
                  </a:lnTo>
                  <a:lnTo>
                    <a:pt x="1800" y="409"/>
                  </a:lnTo>
                  <a:cubicBezTo>
                    <a:pt x="1914" y="409"/>
                    <a:pt x="2006" y="317"/>
                    <a:pt x="2006" y="206"/>
                  </a:cubicBezTo>
                  <a:cubicBezTo>
                    <a:pt x="2006" y="92"/>
                    <a:pt x="1914" y="0"/>
                    <a:pt x="18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3" name="Google Shape;533;p57"/>
            <p:cNvSpPr/>
            <p:nvPr/>
          </p:nvSpPr>
          <p:spPr>
            <a:xfrm>
              <a:off x="2611638" y="3246300"/>
              <a:ext cx="32000" cy="27450"/>
            </a:xfrm>
            <a:custGeom>
              <a:rect b="b" l="l" r="r" t="t"/>
              <a:pathLst>
                <a:path extrusionOk="0" h="1098" w="1280">
                  <a:moveTo>
                    <a:pt x="734" y="408"/>
                  </a:moveTo>
                  <a:cubicBezTo>
                    <a:pt x="768" y="408"/>
                    <a:pt x="803" y="421"/>
                    <a:pt x="832" y="450"/>
                  </a:cubicBezTo>
                  <a:cubicBezTo>
                    <a:pt x="920" y="538"/>
                    <a:pt x="858" y="692"/>
                    <a:pt x="734" y="692"/>
                  </a:cubicBezTo>
                  <a:cubicBezTo>
                    <a:pt x="655" y="692"/>
                    <a:pt x="593" y="626"/>
                    <a:pt x="593" y="551"/>
                  </a:cubicBezTo>
                  <a:cubicBezTo>
                    <a:pt x="593" y="465"/>
                    <a:pt x="662" y="408"/>
                    <a:pt x="734" y="408"/>
                  </a:cubicBezTo>
                  <a:close/>
                  <a:moveTo>
                    <a:pt x="729" y="1"/>
                  </a:moveTo>
                  <a:cubicBezTo>
                    <a:pt x="594" y="1"/>
                    <a:pt x="457" y="51"/>
                    <a:pt x="344" y="162"/>
                  </a:cubicBezTo>
                  <a:cubicBezTo>
                    <a:pt x="1" y="508"/>
                    <a:pt x="243" y="1097"/>
                    <a:pt x="734" y="1097"/>
                  </a:cubicBezTo>
                  <a:cubicBezTo>
                    <a:pt x="1035" y="1097"/>
                    <a:pt x="1280" y="852"/>
                    <a:pt x="1280" y="551"/>
                  </a:cubicBezTo>
                  <a:cubicBezTo>
                    <a:pt x="1280" y="219"/>
                    <a:pt x="1010" y="1"/>
                    <a:pt x="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4" name="Google Shape;534;p57"/>
            <p:cNvSpPr/>
            <p:nvPr/>
          </p:nvSpPr>
          <p:spPr>
            <a:xfrm>
              <a:off x="2626638" y="3324900"/>
              <a:ext cx="119075" cy="74950"/>
            </a:xfrm>
            <a:custGeom>
              <a:rect b="b" l="l" r="r" t="t"/>
              <a:pathLst>
                <a:path extrusionOk="0" h="2998" w="4763">
                  <a:moveTo>
                    <a:pt x="1880" y="479"/>
                  </a:moveTo>
                  <a:lnTo>
                    <a:pt x="2724" y="1326"/>
                  </a:lnTo>
                  <a:cubicBezTo>
                    <a:pt x="2862" y="1450"/>
                    <a:pt x="3016" y="1548"/>
                    <a:pt x="3186" y="1620"/>
                  </a:cubicBezTo>
                  <a:lnTo>
                    <a:pt x="4046" y="1973"/>
                  </a:lnTo>
                  <a:cubicBezTo>
                    <a:pt x="4236" y="2049"/>
                    <a:pt x="4357" y="2235"/>
                    <a:pt x="4357" y="2438"/>
                  </a:cubicBezTo>
                  <a:cubicBezTo>
                    <a:pt x="4357" y="2523"/>
                    <a:pt x="4288" y="2592"/>
                    <a:pt x="4203" y="2592"/>
                  </a:cubicBezTo>
                  <a:lnTo>
                    <a:pt x="2316" y="2592"/>
                  </a:lnTo>
                  <a:cubicBezTo>
                    <a:pt x="2181" y="2592"/>
                    <a:pt x="2051" y="2556"/>
                    <a:pt x="1936" y="2490"/>
                  </a:cubicBezTo>
                  <a:lnTo>
                    <a:pt x="1848" y="2438"/>
                  </a:lnTo>
                  <a:cubicBezTo>
                    <a:pt x="1817" y="2420"/>
                    <a:pt x="1782" y="2411"/>
                    <a:pt x="1746" y="2411"/>
                  </a:cubicBezTo>
                  <a:cubicBezTo>
                    <a:pt x="1711" y="2411"/>
                    <a:pt x="1676" y="2420"/>
                    <a:pt x="1645" y="2438"/>
                  </a:cubicBezTo>
                  <a:lnTo>
                    <a:pt x="1557" y="2490"/>
                  </a:lnTo>
                  <a:cubicBezTo>
                    <a:pt x="1442" y="2556"/>
                    <a:pt x="1311" y="2592"/>
                    <a:pt x="1177" y="2592"/>
                  </a:cubicBezTo>
                  <a:lnTo>
                    <a:pt x="736" y="2592"/>
                  </a:lnTo>
                  <a:cubicBezTo>
                    <a:pt x="552" y="2592"/>
                    <a:pt x="408" y="2444"/>
                    <a:pt x="408" y="2265"/>
                  </a:cubicBezTo>
                  <a:lnTo>
                    <a:pt x="408" y="799"/>
                  </a:lnTo>
                  <a:cubicBezTo>
                    <a:pt x="662" y="977"/>
                    <a:pt x="964" y="1070"/>
                    <a:pt x="1273" y="1070"/>
                  </a:cubicBezTo>
                  <a:cubicBezTo>
                    <a:pt x="1339" y="1070"/>
                    <a:pt x="1405" y="1066"/>
                    <a:pt x="1472" y="1058"/>
                  </a:cubicBezTo>
                  <a:lnTo>
                    <a:pt x="1468" y="1058"/>
                  </a:lnTo>
                  <a:cubicBezTo>
                    <a:pt x="1681" y="1031"/>
                    <a:pt x="1838" y="855"/>
                    <a:pt x="1841" y="642"/>
                  </a:cubicBezTo>
                  <a:cubicBezTo>
                    <a:pt x="1841" y="586"/>
                    <a:pt x="1854" y="531"/>
                    <a:pt x="1880" y="479"/>
                  </a:cubicBezTo>
                  <a:close/>
                  <a:moveTo>
                    <a:pt x="1863" y="0"/>
                  </a:moveTo>
                  <a:cubicBezTo>
                    <a:pt x="1795" y="0"/>
                    <a:pt x="1728" y="25"/>
                    <a:pt x="1678" y="76"/>
                  </a:cubicBezTo>
                  <a:lnTo>
                    <a:pt x="1658" y="96"/>
                  </a:lnTo>
                  <a:cubicBezTo>
                    <a:pt x="1514" y="240"/>
                    <a:pt x="1432" y="436"/>
                    <a:pt x="1432" y="639"/>
                  </a:cubicBezTo>
                  <a:cubicBezTo>
                    <a:pt x="1432" y="645"/>
                    <a:pt x="1426" y="652"/>
                    <a:pt x="1416" y="655"/>
                  </a:cubicBezTo>
                  <a:cubicBezTo>
                    <a:pt x="1370" y="658"/>
                    <a:pt x="1324" y="662"/>
                    <a:pt x="1275" y="662"/>
                  </a:cubicBezTo>
                  <a:cubicBezTo>
                    <a:pt x="1271" y="662"/>
                    <a:pt x="1267" y="662"/>
                    <a:pt x="1263" y="662"/>
                  </a:cubicBezTo>
                  <a:cubicBezTo>
                    <a:pt x="970" y="662"/>
                    <a:pt x="690" y="544"/>
                    <a:pt x="484" y="335"/>
                  </a:cubicBezTo>
                  <a:lnTo>
                    <a:pt x="412" y="259"/>
                  </a:lnTo>
                  <a:cubicBezTo>
                    <a:pt x="363" y="211"/>
                    <a:pt x="302" y="189"/>
                    <a:pt x="243" y="189"/>
                  </a:cubicBezTo>
                  <a:cubicBezTo>
                    <a:pt x="119" y="189"/>
                    <a:pt x="1" y="284"/>
                    <a:pt x="3" y="429"/>
                  </a:cubicBezTo>
                  <a:lnTo>
                    <a:pt x="3" y="2268"/>
                  </a:lnTo>
                  <a:cubicBezTo>
                    <a:pt x="3" y="2670"/>
                    <a:pt x="330" y="2997"/>
                    <a:pt x="736" y="2997"/>
                  </a:cubicBezTo>
                  <a:lnTo>
                    <a:pt x="1177" y="2997"/>
                  </a:lnTo>
                  <a:cubicBezTo>
                    <a:pt x="1377" y="2997"/>
                    <a:pt x="1573" y="2945"/>
                    <a:pt x="1746" y="2850"/>
                  </a:cubicBezTo>
                  <a:cubicBezTo>
                    <a:pt x="1920" y="2945"/>
                    <a:pt x="2113" y="2997"/>
                    <a:pt x="2312" y="2997"/>
                  </a:cubicBezTo>
                  <a:lnTo>
                    <a:pt x="4203" y="2997"/>
                  </a:lnTo>
                  <a:cubicBezTo>
                    <a:pt x="4510" y="2997"/>
                    <a:pt x="4762" y="2745"/>
                    <a:pt x="4762" y="2438"/>
                  </a:cubicBezTo>
                  <a:cubicBezTo>
                    <a:pt x="4762" y="2068"/>
                    <a:pt x="4540" y="1735"/>
                    <a:pt x="4200" y="1597"/>
                  </a:cubicBezTo>
                  <a:lnTo>
                    <a:pt x="3339" y="1241"/>
                  </a:lnTo>
                  <a:cubicBezTo>
                    <a:pt x="3215" y="1192"/>
                    <a:pt x="3101" y="1116"/>
                    <a:pt x="3002" y="1028"/>
                  </a:cubicBezTo>
                  <a:lnTo>
                    <a:pt x="2051" y="76"/>
                  </a:lnTo>
                  <a:cubicBezTo>
                    <a:pt x="1998" y="25"/>
                    <a:pt x="1930" y="0"/>
                    <a:pt x="1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5" name="Google Shape;535;p57"/>
            <p:cNvSpPr/>
            <p:nvPr/>
          </p:nvSpPr>
          <p:spPr>
            <a:xfrm>
              <a:off x="2626688" y="3286225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796" y="406"/>
                  </a:moveTo>
                  <a:lnTo>
                    <a:pt x="796" y="796"/>
                  </a:lnTo>
                  <a:lnTo>
                    <a:pt x="410" y="796"/>
                  </a:lnTo>
                  <a:lnTo>
                    <a:pt x="410" y="406"/>
                  </a:lnTo>
                  <a:close/>
                  <a:moveTo>
                    <a:pt x="243" y="1"/>
                  </a:moveTo>
                  <a:cubicBezTo>
                    <a:pt x="109" y="1"/>
                    <a:pt x="4" y="109"/>
                    <a:pt x="4" y="240"/>
                  </a:cubicBezTo>
                  <a:lnTo>
                    <a:pt x="1" y="240"/>
                  </a:lnTo>
                  <a:lnTo>
                    <a:pt x="1" y="962"/>
                  </a:lnTo>
                  <a:cubicBezTo>
                    <a:pt x="1" y="1093"/>
                    <a:pt x="109" y="1201"/>
                    <a:pt x="240" y="1201"/>
                  </a:cubicBezTo>
                  <a:lnTo>
                    <a:pt x="963" y="1201"/>
                  </a:lnTo>
                  <a:cubicBezTo>
                    <a:pt x="1097" y="1201"/>
                    <a:pt x="1201" y="1093"/>
                    <a:pt x="1201" y="962"/>
                  </a:cubicBezTo>
                  <a:lnTo>
                    <a:pt x="1201" y="240"/>
                  </a:lnTo>
                  <a:cubicBezTo>
                    <a:pt x="1201" y="109"/>
                    <a:pt x="1097" y="1"/>
                    <a:pt x="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6" name="Google Shape;536;p57"/>
            <p:cNvSpPr/>
            <p:nvPr/>
          </p:nvSpPr>
          <p:spPr>
            <a:xfrm>
              <a:off x="2626788" y="3414050"/>
              <a:ext cx="100025" cy="30025"/>
            </a:xfrm>
            <a:custGeom>
              <a:rect b="b" l="l" r="r" t="t"/>
              <a:pathLst>
                <a:path extrusionOk="0" h="1201" w="4001">
                  <a:moveTo>
                    <a:pt x="3592" y="409"/>
                  </a:moveTo>
                  <a:lnTo>
                    <a:pt x="3592" y="795"/>
                  </a:lnTo>
                  <a:lnTo>
                    <a:pt x="402" y="795"/>
                  </a:lnTo>
                  <a:lnTo>
                    <a:pt x="402" y="409"/>
                  </a:lnTo>
                  <a:close/>
                  <a:moveTo>
                    <a:pt x="239" y="0"/>
                  </a:moveTo>
                  <a:cubicBezTo>
                    <a:pt x="105" y="0"/>
                    <a:pt x="0" y="108"/>
                    <a:pt x="0" y="239"/>
                  </a:cubicBezTo>
                  <a:lnTo>
                    <a:pt x="0" y="962"/>
                  </a:lnTo>
                  <a:cubicBezTo>
                    <a:pt x="0" y="1093"/>
                    <a:pt x="105" y="1201"/>
                    <a:pt x="239" y="1201"/>
                  </a:cubicBezTo>
                  <a:lnTo>
                    <a:pt x="3762" y="1201"/>
                  </a:lnTo>
                  <a:cubicBezTo>
                    <a:pt x="3893" y="1201"/>
                    <a:pt x="3997" y="1093"/>
                    <a:pt x="4001" y="962"/>
                  </a:cubicBezTo>
                  <a:lnTo>
                    <a:pt x="4001" y="239"/>
                  </a:lnTo>
                  <a:cubicBezTo>
                    <a:pt x="3997" y="108"/>
                    <a:pt x="3893" y="0"/>
                    <a:pt x="3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7" name="Google Shape;537;p57"/>
            <p:cNvSpPr/>
            <p:nvPr/>
          </p:nvSpPr>
          <p:spPr>
            <a:xfrm>
              <a:off x="2626788" y="3450850"/>
              <a:ext cx="55050" cy="30025"/>
            </a:xfrm>
            <a:custGeom>
              <a:rect b="b" l="l" r="r" t="t"/>
              <a:pathLst>
                <a:path extrusionOk="0" h="1201" w="2202">
                  <a:moveTo>
                    <a:pt x="1796" y="409"/>
                  </a:moveTo>
                  <a:lnTo>
                    <a:pt x="1796" y="795"/>
                  </a:lnTo>
                  <a:lnTo>
                    <a:pt x="406" y="795"/>
                  </a:lnTo>
                  <a:lnTo>
                    <a:pt x="406" y="409"/>
                  </a:lnTo>
                  <a:close/>
                  <a:moveTo>
                    <a:pt x="239" y="0"/>
                  </a:moveTo>
                  <a:cubicBezTo>
                    <a:pt x="105" y="0"/>
                    <a:pt x="0" y="108"/>
                    <a:pt x="0" y="239"/>
                  </a:cubicBezTo>
                  <a:lnTo>
                    <a:pt x="0" y="962"/>
                  </a:lnTo>
                  <a:cubicBezTo>
                    <a:pt x="0" y="1093"/>
                    <a:pt x="105" y="1201"/>
                    <a:pt x="239" y="1201"/>
                  </a:cubicBezTo>
                  <a:lnTo>
                    <a:pt x="1963" y="1201"/>
                  </a:lnTo>
                  <a:cubicBezTo>
                    <a:pt x="2097" y="1201"/>
                    <a:pt x="2202" y="1093"/>
                    <a:pt x="2202" y="962"/>
                  </a:cubicBezTo>
                  <a:lnTo>
                    <a:pt x="2202" y="239"/>
                  </a:lnTo>
                  <a:cubicBezTo>
                    <a:pt x="2202" y="108"/>
                    <a:pt x="2097" y="0"/>
                    <a:pt x="19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8" name="Google Shape;538;p57"/>
            <p:cNvSpPr/>
            <p:nvPr/>
          </p:nvSpPr>
          <p:spPr>
            <a:xfrm>
              <a:off x="2626788" y="3487650"/>
              <a:ext cx="119400" cy="30025"/>
            </a:xfrm>
            <a:custGeom>
              <a:rect b="b" l="l" r="r" t="t"/>
              <a:pathLst>
                <a:path extrusionOk="0" h="1201" w="4776">
                  <a:moveTo>
                    <a:pt x="239" y="0"/>
                  </a:moveTo>
                  <a:cubicBezTo>
                    <a:pt x="105" y="0"/>
                    <a:pt x="0" y="108"/>
                    <a:pt x="0" y="239"/>
                  </a:cubicBezTo>
                  <a:lnTo>
                    <a:pt x="0" y="962"/>
                  </a:lnTo>
                  <a:cubicBezTo>
                    <a:pt x="0" y="1093"/>
                    <a:pt x="105" y="1201"/>
                    <a:pt x="239" y="1201"/>
                  </a:cubicBezTo>
                  <a:lnTo>
                    <a:pt x="4537" y="1201"/>
                  </a:lnTo>
                  <a:cubicBezTo>
                    <a:pt x="4668" y="1201"/>
                    <a:pt x="4776" y="1093"/>
                    <a:pt x="4776" y="962"/>
                  </a:cubicBezTo>
                  <a:lnTo>
                    <a:pt x="4776" y="239"/>
                  </a:lnTo>
                  <a:cubicBezTo>
                    <a:pt x="4776" y="108"/>
                    <a:pt x="4668" y="0"/>
                    <a:pt x="4537" y="0"/>
                  </a:cubicBezTo>
                  <a:lnTo>
                    <a:pt x="1874" y="0"/>
                  </a:lnTo>
                  <a:cubicBezTo>
                    <a:pt x="1600" y="0"/>
                    <a:pt x="1600" y="409"/>
                    <a:pt x="1874" y="409"/>
                  </a:cubicBezTo>
                  <a:lnTo>
                    <a:pt x="4367" y="409"/>
                  </a:lnTo>
                  <a:lnTo>
                    <a:pt x="4367" y="795"/>
                  </a:lnTo>
                  <a:lnTo>
                    <a:pt x="402" y="795"/>
                  </a:lnTo>
                  <a:lnTo>
                    <a:pt x="402" y="409"/>
                  </a:lnTo>
                  <a:lnTo>
                    <a:pt x="923" y="409"/>
                  </a:lnTo>
                  <a:cubicBezTo>
                    <a:pt x="1034" y="409"/>
                    <a:pt x="1125" y="318"/>
                    <a:pt x="1125" y="206"/>
                  </a:cubicBezTo>
                  <a:cubicBezTo>
                    <a:pt x="1125" y="92"/>
                    <a:pt x="1034" y="0"/>
                    <a:pt x="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9" name="Google Shape;539;p57"/>
            <p:cNvSpPr/>
            <p:nvPr/>
          </p:nvSpPr>
          <p:spPr>
            <a:xfrm>
              <a:off x="2671188" y="3286225"/>
              <a:ext cx="30025" cy="30050"/>
            </a:xfrm>
            <a:custGeom>
              <a:rect b="b" l="l" r="r" t="t"/>
              <a:pathLst>
                <a:path extrusionOk="0" h="1202" w="1201">
                  <a:moveTo>
                    <a:pt x="795" y="406"/>
                  </a:moveTo>
                  <a:lnTo>
                    <a:pt x="795" y="796"/>
                  </a:lnTo>
                  <a:lnTo>
                    <a:pt x="409" y="796"/>
                  </a:lnTo>
                  <a:lnTo>
                    <a:pt x="409" y="406"/>
                  </a:lnTo>
                  <a:close/>
                  <a:moveTo>
                    <a:pt x="239" y="1"/>
                  </a:moveTo>
                  <a:cubicBezTo>
                    <a:pt x="108" y="1"/>
                    <a:pt x="0" y="109"/>
                    <a:pt x="0" y="240"/>
                  </a:cubicBezTo>
                  <a:lnTo>
                    <a:pt x="0" y="962"/>
                  </a:lnTo>
                  <a:cubicBezTo>
                    <a:pt x="0" y="1093"/>
                    <a:pt x="108" y="1201"/>
                    <a:pt x="239" y="1201"/>
                  </a:cubicBezTo>
                  <a:lnTo>
                    <a:pt x="962" y="1201"/>
                  </a:lnTo>
                  <a:cubicBezTo>
                    <a:pt x="1096" y="1201"/>
                    <a:pt x="1201" y="1093"/>
                    <a:pt x="1201" y="962"/>
                  </a:cubicBezTo>
                  <a:lnTo>
                    <a:pt x="1201" y="240"/>
                  </a:lnTo>
                  <a:cubicBezTo>
                    <a:pt x="1201" y="109"/>
                    <a:pt x="1096" y="1"/>
                    <a:pt x="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0" name="Google Shape;540;p57"/>
            <p:cNvSpPr/>
            <p:nvPr/>
          </p:nvSpPr>
          <p:spPr>
            <a:xfrm>
              <a:off x="2715663" y="3286225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796" y="406"/>
                  </a:moveTo>
                  <a:lnTo>
                    <a:pt x="796" y="796"/>
                  </a:lnTo>
                  <a:lnTo>
                    <a:pt x="410" y="796"/>
                  </a:lnTo>
                  <a:lnTo>
                    <a:pt x="410" y="406"/>
                  </a:lnTo>
                  <a:close/>
                  <a:moveTo>
                    <a:pt x="240" y="1"/>
                  </a:moveTo>
                  <a:cubicBezTo>
                    <a:pt x="109" y="1"/>
                    <a:pt x="1" y="109"/>
                    <a:pt x="1" y="240"/>
                  </a:cubicBezTo>
                  <a:lnTo>
                    <a:pt x="1" y="962"/>
                  </a:lnTo>
                  <a:cubicBezTo>
                    <a:pt x="1" y="1093"/>
                    <a:pt x="109" y="1201"/>
                    <a:pt x="240" y="1201"/>
                  </a:cubicBezTo>
                  <a:lnTo>
                    <a:pt x="963" y="1201"/>
                  </a:lnTo>
                  <a:cubicBezTo>
                    <a:pt x="1093" y="1201"/>
                    <a:pt x="1201" y="1093"/>
                    <a:pt x="1201" y="962"/>
                  </a:cubicBezTo>
                  <a:lnTo>
                    <a:pt x="1201" y="240"/>
                  </a:lnTo>
                  <a:cubicBezTo>
                    <a:pt x="1201" y="109"/>
                    <a:pt x="1093" y="1"/>
                    <a:pt x="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1" name="Google Shape;541;p57"/>
            <p:cNvSpPr/>
            <p:nvPr/>
          </p:nvSpPr>
          <p:spPr>
            <a:xfrm>
              <a:off x="2582363" y="3212375"/>
              <a:ext cx="225825" cy="347350"/>
            </a:xfrm>
            <a:custGeom>
              <a:rect b="b" l="l" r="r" t="t"/>
              <a:pathLst>
                <a:path extrusionOk="0" h="13894" w="9033">
                  <a:moveTo>
                    <a:pt x="8558" y="2454"/>
                  </a:moveTo>
                  <a:cubicBezTo>
                    <a:pt x="8588" y="2454"/>
                    <a:pt x="8614" y="2480"/>
                    <a:pt x="8614" y="2513"/>
                  </a:cubicBezTo>
                  <a:lnTo>
                    <a:pt x="8614" y="4237"/>
                  </a:lnTo>
                  <a:cubicBezTo>
                    <a:pt x="8614" y="4270"/>
                    <a:pt x="8588" y="4296"/>
                    <a:pt x="8558" y="4296"/>
                  </a:cubicBezTo>
                  <a:lnTo>
                    <a:pt x="8329" y="4296"/>
                  </a:lnTo>
                  <a:lnTo>
                    <a:pt x="8329" y="2454"/>
                  </a:lnTo>
                  <a:close/>
                  <a:moveTo>
                    <a:pt x="7459" y="410"/>
                  </a:moveTo>
                  <a:cubicBezTo>
                    <a:pt x="7714" y="410"/>
                    <a:pt x="7920" y="616"/>
                    <a:pt x="7924" y="871"/>
                  </a:cubicBezTo>
                  <a:lnTo>
                    <a:pt x="7920" y="13026"/>
                  </a:lnTo>
                  <a:cubicBezTo>
                    <a:pt x="7920" y="13282"/>
                    <a:pt x="7714" y="13488"/>
                    <a:pt x="7459" y="13488"/>
                  </a:cubicBezTo>
                  <a:lnTo>
                    <a:pt x="871" y="13488"/>
                  </a:lnTo>
                  <a:cubicBezTo>
                    <a:pt x="616" y="13488"/>
                    <a:pt x="407" y="13282"/>
                    <a:pt x="407" y="13026"/>
                  </a:cubicBezTo>
                  <a:lnTo>
                    <a:pt x="407" y="871"/>
                  </a:lnTo>
                  <a:cubicBezTo>
                    <a:pt x="407" y="616"/>
                    <a:pt x="616" y="410"/>
                    <a:pt x="871" y="410"/>
                  </a:cubicBezTo>
                  <a:close/>
                  <a:moveTo>
                    <a:pt x="871" y="1"/>
                  </a:moveTo>
                  <a:cubicBezTo>
                    <a:pt x="390" y="4"/>
                    <a:pt x="1" y="390"/>
                    <a:pt x="1" y="871"/>
                  </a:cubicBezTo>
                  <a:lnTo>
                    <a:pt x="1" y="13026"/>
                  </a:lnTo>
                  <a:cubicBezTo>
                    <a:pt x="1" y="13504"/>
                    <a:pt x="390" y="13893"/>
                    <a:pt x="871" y="13893"/>
                  </a:cubicBezTo>
                  <a:lnTo>
                    <a:pt x="7459" y="13893"/>
                  </a:lnTo>
                  <a:cubicBezTo>
                    <a:pt x="7940" y="13893"/>
                    <a:pt x="8329" y="13504"/>
                    <a:pt x="8329" y="13026"/>
                  </a:cubicBezTo>
                  <a:lnTo>
                    <a:pt x="8329" y="9019"/>
                  </a:lnTo>
                  <a:lnTo>
                    <a:pt x="8558" y="9019"/>
                  </a:lnTo>
                  <a:cubicBezTo>
                    <a:pt x="8813" y="9019"/>
                    <a:pt x="9023" y="8810"/>
                    <a:pt x="9023" y="8552"/>
                  </a:cubicBezTo>
                  <a:lnTo>
                    <a:pt x="9023" y="7946"/>
                  </a:lnTo>
                  <a:cubicBezTo>
                    <a:pt x="9010" y="7824"/>
                    <a:pt x="8914" y="7762"/>
                    <a:pt x="8818" y="7762"/>
                  </a:cubicBezTo>
                  <a:cubicBezTo>
                    <a:pt x="8722" y="7762"/>
                    <a:pt x="8627" y="7824"/>
                    <a:pt x="8614" y="7946"/>
                  </a:cubicBezTo>
                  <a:lnTo>
                    <a:pt x="8614" y="8552"/>
                  </a:lnTo>
                  <a:cubicBezTo>
                    <a:pt x="8614" y="8584"/>
                    <a:pt x="8588" y="8610"/>
                    <a:pt x="8558" y="8610"/>
                  </a:cubicBezTo>
                  <a:lnTo>
                    <a:pt x="8329" y="8610"/>
                  </a:lnTo>
                  <a:lnTo>
                    <a:pt x="8329" y="5382"/>
                  </a:lnTo>
                  <a:lnTo>
                    <a:pt x="8558" y="5382"/>
                  </a:lnTo>
                  <a:cubicBezTo>
                    <a:pt x="8588" y="5382"/>
                    <a:pt x="8614" y="5408"/>
                    <a:pt x="8614" y="5441"/>
                  </a:cubicBezTo>
                  <a:lnTo>
                    <a:pt x="8614" y="6995"/>
                  </a:lnTo>
                  <a:cubicBezTo>
                    <a:pt x="8604" y="7116"/>
                    <a:pt x="8699" y="7220"/>
                    <a:pt x="8820" y="7220"/>
                  </a:cubicBezTo>
                  <a:cubicBezTo>
                    <a:pt x="8941" y="7220"/>
                    <a:pt x="9032" y="7116"/>
                    <a:pt x="9023" y="6995"/>
                  </a:cubicBezTo>
                  <a:lnTo>
                    <a:pt x="9023" y="5441"/>
                  </a:lnTo>
                  <a:cubicBezTo>
                    <a:pt x="9023" y="5182"/>
                    <a:pt x="8813" y="4973"/>
                    <a:pt x="8558" y="4973"/>
                  </a:cubicBezTo>
                  <a:lnTo>
                    <a:pt x="8329" y="4973"/>
                  </a:lnTo>
                  <a:lnTo>
                    <a:pt x="8329" y="4701"/>
                  </a:lnTo>
                  <a:lnTo>
                    <a:pt x="8558" y="4701"/>
                  </a:lnTo>
                  <a:cubicBezTo>
                    <a:pt x="8813" y="4701"/>
                    <a:pt x="9023" y="4495"/>
                    <a:pt x="9023" y="4237"/>
                  </a:cubicBezTo>
                  <a:lnTo>
                    <a:pt x="9023" y="2513"/>
                  </a:lnTo>
                  <a:cubicBezTo>
                    <a:pt x="9023" y="2255"/>
                    <a:pt x="8813" y="2049"/>
                    <a:pt x="8558" y="2049"/>
                  </a:cubicBezTo>
                  <a:lnTo>
                    <a:pt x="8329" y="2049"/>
                  </a:lnTo>
                  <a:lnTo>
                    <a:pt x="8329" y="871"/>
                  </a:lnTo>
                  <a:cubicBezTo>
                    <a:pt x="8326" y="390"/>
                    <a:pt x="7940" y="4"/>
                    <a:pt x="7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542" name="Google Shape;542;p57"/>
          <p:cNvGrpSpPr/>
          <p:nvPr/>
        </p:nvGrpSpPr>
        <p:grpSpPr>
          <a:xfrm>
            <a:off x="5085655" y="3299279"/>
            <a:ext cx="243278" cy="374625"/>
            <a:chOff x="6358288" y="1551675"/>
            <a:chExt cx="225550" cy="347325"/>
          </a:xfrm>
        </p:grpSpPr>
        <p:sp>
          <p:nvSpPr>
            <p:cNvPr id="543" name="Google Shape;543;p57"/>
            <p:cNvSpPr/>
            <p:nvPr/>
          </p:nvSpPr>
          <p:spPr>
            <a:xfrm>
              <a:off x="6375213" y="1568600"/>
              <a:ext cx="174625" cy="313475"/>
            </a:xfrm>
            <a:custGeom>
              <a:rect b="b" l="l" r="r" t="t"/>
              <a:pathLst>
                <a:path extrusionOk="0" h="12539" w="6985">
                  <a:moveTo>
                    <a:pt x="301" y="0"/>
                  </a:moveTo>
                  <a:cubicBezTo>
                    <a:pt x="135" y="0"/>
                    <a:pt x="4" y="134"/>
                    <a:pt x="4" y="298"/>
                  </a:cubicBezTo>
                  <a:lnTo>
                    <a:pt x="4" y="12237"/>
                  </a:lnTo>
                  <a:cubicBezTo>
                    <a:pt x="0" y="12404"/>
                    <a:pt x="135" y="12535"/>
                    <a:pt x="301" y="12538"/>
                  </a:cubicBezTo>
                  <a:lnTo>
                    <a:pt x="6677" y="12538"/>
                  </a:lnTo>
                  <a:cubicBezTo>
                    <a:pt x="6840" y="12535"/>
                    <a:pt x="6974" y="12404"/>
                    <a:pt x="6974" y="12237"/>
                  </a:cubicBezTo>
                  <a:lnTo>
                    <a:pt x="6974" y="5492"/>
                  </a:lnTo>
                  <a:cubicBezTo>
                    <a:pt x="6984" y="5371"/>
                    <a:pt x="6893" y="5267"/>
                    <a:pt x="6772" y="5267"/>
                  </a:cubicBezTo>
                  <a:cubicBezTo>
                    <a:pt x="6651" y="5267"/>
                    <a:pt x="6556" y="5371"/>
                    <a:pt x="6566" y="5492"/>
                  </a:cubicBezTo>
                  <a:lnTo>
                    <a:pt x="6566" y="12129"/>
                  </a:lnTo>
                  <a:lnTo>
                    <a:pt x="409" y="12129"/>
                  </a:lnTo>
                  <a:lnTo>
                    <a:pt x="409" y="409"/>
                  </a:lnTo>
                  <a:lnTo>
                    <a:pt x="6566" y="409"/>
                  </a:lnTo>
                  <a:lnTo>
                    <a:pt x="6566" y="4544"/>
                  </a:lnTo>
                  <a:cubicBezTo>
                    <a:pt x="6566" y="4655"/>
                    <a:pt x="6657" y="4746"/>
                    <a:pt x="6772" y="4746"/>
                  </a:cubicBezTo>
                  <a:cubicBezTo>
                    <a:pt x="6883" y="4746"/>
                    <a:pt x="6974" y="4655"/>
                    <a:pt x="6974" y="4540"/>
                  </a:cubicBezTo>
                  <a:lnTo>
                    <a:pt x="6974" y="298"/>
                  </a:lnTo>
                  <a:cubicBezTo>
                    <a:pt x="6974" y="134"/>
                    <a:pt x="6840" y="0"/>
                    <a:pt x="6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4" name="Google Shape;544;p57"/>
            <p:cNvSpPr/>
            <p:nvPr/>
          </p:nvSpPr>
          <p:spPr>
            <a:xfrm>
              <a:off x="6397938" y="1605475"/>
              <a:ext cx="128825" cy="251150"/>
            </a:xfrm>
            <a:custGeom>
              <a:rect b="b" l="l" r="r" t="t"/>
              <a:pathLst>
                <a:path extrusionOk="0" h="10046" w="5153">
                  <a:moveTo>
                    <a:pt x="2578" y="406"/>
                  </a:moveTo>
                  <a:cubicBezTo>
                    <a:pt x="2726" y="406"/>
                    <a:pt x="2798" y="583"/>
                    <a:pt x="2693" y="687"/>
                  </a:cubicBezTo>
                  <a:cubicBezTo>
                    <a:pt x="2660" y="720"/>
                    <a:pt x="2620" y="735"/>
                    <a:pt x="2580" y="735"/>
                  </a:cubicBezTo>
                  <a:cubicBezTo>
                    <a:pt x="2496" y="735"/>
                    <a:pt x="2415" y="669"/>
                    <a:pt x="2415" y="570"/>
                  </a:cubicBezTo>
                  <a:cubicBezTo>
                    <a:pt x="2415" y="481"/>
                    <a:pt x="2490" y="406"/>
                    <a:pt x="2578" y="406"/>
                  </a:cubicBezTo>
                  <a:close/>
                  <a:moveTo>
                    <a:pt x="4747" y="4259"/>
                  </a:moveTo>
                  <a:lnTo>
                    <a:pt x="4747" y="4564"/>
                  </a:lnTo>
                  <a:lnTo>
                    <a:pt x="4443" y="4564"/>
                  </a:lnTo>
                  <a:lnTo>
                    <a:pt x="4443" y="4259"/>
                  </a:lnTo>
                  <a:close/>
                  <a:moveTo>
                    <a:pt x="2579" y="4462"/>
                  </a:moveTo>
                  <a:cubicBezTo>
                    <a:pt x="2662" y="4462"/>
                    <a:pt x="2742" y="4527"/>
                    <a:pt x="2742" y="4626"/>
                  </a:cubicBezTo>
                  <a:cubicBezTo>
                    <a:pt x="2742" y="4717"/>
                    <a:pt x="2670" y="4789"/>
                    <a:pt x="2578" y="4789"/>
                  </a:cubicBezTo>
                  <a:cubicBezTo>
                    <a:pt x="2435" y="4789"/>
                    <a:pt x="2359" y="4613"/>
                    <a:pt x="2464" y="4511"/>
                  </a:cubicBezTo>
                  <a:cubicBezTo>
                    <a:pt x="2497" y="4477"/>
                    <a:pt x="2538" y="4462"/>
                    <a:pt x="2579" y="4462"/>
                  </a:cubicBezTo>
                  <a:close/>
                  <a:moveTo>
                    <a:pt x="3759" y="1839"/>
                  </a:moveTo>
                  <a:cubicBezTo>
                    <a:pt x="4306" y="1839"/>
                    <a:pt x="4747" y="2280"/>
                    <a:pt x="4747" y="2827"/>
                  </a:cubicBezTo>
                  <a:lnTo>
                    <a:pt x="4747" y="3850"/>
                  </a:lnTo>
                  <a:lnTo>
                    <a:pt x="4443" y="3850"/>
                  </a:lnTo>
                  <a:lnTo>
                    <a:pt x="4443" y="2827"/>
                  </a:lnTo>
                  <a:cubicBezTo>
                    <a:pt x="4443" y="2450"/>
                    <a:pt x="4139" y="2143"/>
                    <a:pt x="3759" y="2143"/>
                  </a:cubicBezTo>
                  <a:lnTo>
                    <a:pt x="1398" y="2143"/>
                  </a:lnTo>
                  <a:cubicBezTo>
                    <a:pt x="1021" y="2143"/>
                    <a:pt x="714" y="2450"/>
                    <a:pt x="714" y="2827"/>
                  </a:cubicBezTo>
                  <a:lnTo>
                    <a:pt x="714" y="3971"/>
                  </a:lnTo>
                  <a:cubicBezTo>
                    <a:pt x="714" y="4155"/>
                    <a:pt x="786" y="4328"/>
                    <a:pt x="913" y="4456"/>
                  </a:cubicBezTo>
                  <a:lnTo>
                    <a:pt x="2441" y="5986"/>
                  </a:lnTo>
                  <a:cubicBezTo>
                    <a:pt x="2627" y="6170"/>
                    <a:pt x="2732" y="6421"/>
                    <a:pt x="2732" y="6683"/>
                  </a:cubicBezTo>
                  <a:lnTo>
                    <a:pt x="2732" y="7560"/>
                  </a:lnTo>
                  <a:cubicBezTo>
                    <a:pt x="2719" y="7681"/>
                    <a:pt x="2814" y="7786"/>
                    <a:pt x="2935" y="7786"/>
                  </a:cubicBezTo>
                  <a:cubicBezTo>
                    <a:pt x="3056" y="7786"/>
                    <a:pt x="3151" y="7681"/>
                    <a:pt x="3138" y="7560"/>
                  </a:cubicBezTo>
                  <a:lnTo>
                    <a:pt x="3138" y="6680"/>
                  </a:lnTo>
                  <a:cubicBezTo>
                    <a:pt x="3138" y="6336"/>
                    <a:pt x="3010" y="6006"/>
                    <a:pt x="2781" y="5751"/>
                  </a:cubicBezTo>
                  <a:lnTo>
                    <a:pt x="2781" y="5159"/>
                  </a:lnTo>
                  <a:cubicBezTo>
                    <a:pt x="3040" y="5061"/>
                    <a:pt x="3190" y="4792"/>
                    <a:pt x="3141" y="4521"/>
                  </a:cubicBezTo>
                  <a:cubicBezTo>
                    <a:pt x="3092" y="4249"/>
                    <a:pt x="2853" y="4053"/>
                    <a:pt x="2578" y="4053"/>
                  </a:cubicBezTo>
                  <a:cubicBezTo>
                    <a:pt x="2300" y="4053"/>
                    <a:pt x="2065" y="4249"/>
                    <a:pt x="2016" y="4521"/>
                  </a:cubicBezTo>
                  <a:cubicBezTo>
                    <a:pt x="1963" y="4792"/>
                    <a:pt x="2117" y="5061"/>
                    <a:pt x="2372" y="5159"/>
                  </a:cubicBezTo>
                  <a:lnTo>
                    <a:pt x="2372" y="5342"/>
                  </a:lnTo>
                  <a:lnTo>
                    <a:pt x="1201" y="4168"/>
                  </a:lnTo>
                  <a:cubicBezTo>
                    <a:pt x="1149" y="4115"/>
                    <a:pt x="1120" y="4047"/>
                    <a:pt x="1120" y="3971"/>
                  </a:cubicBezTo>
                  <a:lnTo>
                    <a:pt x="1120" y="2827"/>
                  </a:lnTo>
                  <a:cubicBezTo>
                    <a:pt x="1120" y="2676"/>
                    <a:pt x="1244" y="2552"/>
                    <a:pt x="1394" y="2552"/>
                  </a:cubicBezTo>
                  <a:lnTo>
                    <a:pt x="3756" y="2552"/>
                  </a:lnTo>
                  <a:cubicBezTo>
                    <a:pt x="3910" y="2552"/>
                    <a:pt x="4034" y="2676"/>
                    <a:pt x="4034" y="2827"/>
                  </a:cubicBezTo>
                  <a:lnTo>
                    <a:pt x="4034" y="8649"/>
                  </a:lnTo>
                  <a:cubicBezTo>
                    <a:pt x="4034" y="8803"/>
                    <a:pt x="3910" y="8927"/>
                    <a:pt x="3756" y="8927"/>
                  </a:cubicBezTo>
                  <a:lnTo>
                    <a:pt x="3413" y="8927"/>
                  </a:lnTo>
                  <a:cubicBezTo>
                    <a:pt x="3259" y="8927"/>
                    <a:pt x="3135" y="8803"/>
                    <a:pt x="3135" y="8649"/>
                  </a:cubicBezTo>
                  <a:lnTo>
                    <a:pt x="3135" y="8508"/>
                  </a:lnTo>
                  <a:cubicBezTo>
                    <a:pt x="3148" y="8387"/>
                    <a:pt x="3053" y="8283"/>
                    <a:pt x="2932" y="8283"/>
                  </a:cubicBezTo>
                  <a:cubicBezTo>
                    <a:pt x="2811" y="8283"/>
                    <a:pt x="2716" y="8387"/>
                    <a:pt x="2729" y="8508"/>
                  </a:cubicBezTo>
                  <a:lnTo>
                    <a:pt x="2729" y="8649"/>
                  </a:lnTo>
                  <a:cubicBezTo>
                    <a:pt x="2729" y="9029"/>
                    <a:pt x="3033" y="9333"/>
                    <a:pt x="3413" y="9333"/>
                  </a:cubicBezTo>
                  <a:lnTo>
                    <a:pt x="3756" y="9333"/>
                  </a:lnTo>
                  <a:cubicBezTo>
                    <a:pt x="4135" y="9333"/>
                    <a:pt x="4440" y="9029"/>
                    <a:pt x="4440" y="8649"/>
                  </a:cubicBezTo>
                  <a:lnTo>
                    <a:pt x="4440" y="4969"/>
                  </a:lnTo>
                  <a:lnTo>
                    <a:pt x="4744" y="4969"/>
                  </a:lnTo>
                  <a:lnTo>
                    <a:pt x="4744" y="8649"/>
                  </a:lnTo>
                  <a:cubicBezTo>
                    <a:pt x="4744" y="9195"/>
                    <a:pt x="4302" y="9637"/>
                    <a:pt x="3756" y="9637"/>
                  </a:cubicBezTo>
                  <a:lnTo>
                    <a:pt x="3413" y="9637"/>
                  </a:lnTo>
                  <a:cubicBezTo>
                    <a:pt x="2866" y="9637"/>
                    <a:pt x="2425" y="9195"/>
                    <a:pt x="2425" y="8649"/>
                  </a:cubicBezTo>
                  <a:lnTo>
                    <a:pt x="2425" y="6680"/>
                  </a:lnTo>
                  <a:cubicBezTo>
                    <a:pt x="2425" y="6500"/>
                    <a:pt x="2353" y="6323"/>
                    <a:pt x="2225" y="6196"/>
                  </a:cubicBezTo>
                  <a:lnTo>
                    <a:pt x="701" y="4668"/>
                  </a:lnTo>
                  <a:cubicBezTo>
                    <a:pt x="514" y="4485"/>
                    <a:pt x="410" y="4233"/>
                    <a:pt x="410" y="3971"/>
                  </a:cubicBezTo>
                  <a:lnTo>
                    <a:pt x="410" y="2827"/>
                  </a:lnTo>
                  <a:cubicBezTo>
                    <a:pt x="413" y="2280"/>
                    <a:pt x="855" y="1839"/>
                    <a:pt x="1398" y="1839"/>
                  </a:cubicBezTo>
                  <a:close/>
                  <a:moveTo>
                    <a:pt x="2578" y="0"/>
                  </a:moveTo>
                  <a:cubicBezTo>
                    <a:pt x="2300" y="0"/>
                    <a:pt x="2065" y="197"/>
                    <a:pt x="2016" y="468"/>
                  </a:cubicBezTo>
                  <a:cubicBezTo>
                    <a:pt x="1963" y="740"/>
                    <a:pt x="2117" y="1008"/>
                    <a:pt x="2372" y="1106"/>
                  </a:cubicBezTo>
                  <a:lnTo>
                    <a:pt x="2372" y="1433"/>
                  </a:lnTo>
                  <a:lnTo>
                    <a:pt x="1398" y="1433"/>
                  </a:lnTo>
                  <a:cubicBezTo>
                    <a:pt x="626" y="1436"/>
                    <a:pt x="4" y="2058"/>
                    <a:pt x="4" y="2827"/>
                  </a:cubicBezTo>
                  <a:lnTo>
                    <a:pt x="4" y="3971"/>
                  </a:lnTo>
                  <a:cubicBezTo>
                    <a:pt x="1" y="4344"/>
                    <a:pt x="148" y="4698"/>
                    <a:pt x="413" y="4959"/>
                  </a:cubicBezTo>
                  <a:lnTo>
                    <a:pt x="1937" y="6487"/>
                  </a:lnTo>
                  <a:cubicBezTo>
                    <a:pt x="1990" y="6536"/>
                    <a:pt x="2019" y="6608"/>
                    <a:pt x="2019" y="6680"/>
                  </a:cubicBezTo>
                  <a:lnTo>
                    <a:pt x="2019" y="8649"/>
                  </a:lnTo>
                  <a:cubicBezTo>
                    <a:pt x="2022" y="9421"/>
                    <a:pt x="2644" y="10043"/>
                    <a:pt x="3416" y="10046"/>
                  </a:cubicBezTo>
                  <a:lnTo>
                    <a:pt x="3416" y="10043"/>
                  </a:lnTo>
                  <a:lnTo>
                    <a:pt x="3759" y="10043"/>
                  </a:lnTo>
                  <a:cubicBezTo>
                    <a:pt x="4528" y="10043"/>
                    <a:pt x="5153" y="9418"/>
                    <a:pt x="5153" y="8649"/>
                  </a:cubicBezTo>
                  <a:lnTo>
                    <a:pt x="5153" y="2827"/>
                  </a:lnTo>
                  <a:cubicBezTo>
                    <a:pt x="5153" y="2058"/>
                    <a:pt x="4528" y="1436"/>
                    <a:pt x="3759" y="1433"/>
                  </a:cubicBezTo>
                  <a:lnTo>
                    <a:pt x="2781" y="1433"/>
                  </a:lnTo>
                  <a:lnTo>
                    <a:pt x="2781" y="1106"/>
                  </a:lnTo>
                  <a:cubicBezTo>
                    <a:pt x="3040" y="1008"/>
                    <a:pt x="3190" y="740"/>
                    <a:pt x="3141" y="468"/>
                  </a:cubicBezTo>
                  <a:cubicBezTo>
                    <a:pt x="3092" y="197"/>
                    <a:pt x="2853" y="0"/>
                    <a:pt x="25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5" name="Google Shape;545;p57"/>
            <p:cNvSpPr/>
            <p:nvPr/>
          </p:nvSpPr>
          <p:spPr>
            <a:xfrm>
              <a:off x="6387638" y="1585575"/>
              <a:ext cx="32000" cy="27450"/>
            </a:xfrm>
            <a:custGeom>
              <a:rect b="b" l="l" r="r" t="t"/>
              <a:pathLst>
                <a:path extrusionOk="0" h="1098" w="1280">
                  <a:moveTo>
                    <a:pt x="731" y="407"/>
                  </a:moveTo>
                  <a:cubicBezTo>
                    <a:pt x="766" y="407"/>
                    <a:pt x="802" y="420"/>
                    <a:pt x="832" y="450"/>
                  </a:cubicBezTo>
                  <a:cubicBezTo>
                    <a:pt x="920" y="538"/>
                    <a:pt x="858" y="688"/>
                    <a:pt x="730" y="688"/>
                  </a:cubicBezTo>
                  <a:cubicBezTo>
                    <a:pt x="655" y="688"/>
                    <a:pt x="589" y="626"/>
                    <a:pt x="589" y="548"/>
                  </a:cubicBezTo>
                  <a:cubicBezTo>
                    <a:pt x="589" y="464"/>
                    <a:pt x="658" y="407"/>
                    <a:pt x="731" y="407"/>
                  </a:cubicBezTo>
                  <a:close/>
                  <a:moveTo>
                    <a:pt x="727" y="1"/>
                  </a:moveTo>
                  <a:cubicBezTo>
                    <a:pt x="592" y="1"/>
                    <a:pt x="455" y="51"/>
                    <a:pt x="344" y="162"/>
                  </a:cubicBezTo>
                  <a:cubicBezTo>
                    <a:pt x="1" y="509"/>
                    <a:pt x="243" y="1097"/>
                    <a:pt x="730" y="1097"/>
                  </a:cubicBezTo>
                  <a:cubicBezTo>
                    <a:pt x="1034" y="1097"/>
                    <a:pt x="1280" y="852"/>
                    <a:pt x="1280" y="548"/>
                  </a:cubicBezTo>
                  <a:cubicBezTo>
                    <a:pt x="1277" y="218"/>
                    <a:pt x="1007" y="1"/>
                    <a:pt x="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6" name="Google Shape;546;p57"/>
            <p:cNvSpPr/>
            <p:nvPr/>
          </p:nvSpPr>
          <p:spPr>
            <a:xfrm>
              <a:off x="6358288" y="1551675"/>
              <a:ext cx="225550" cy="347325"/>
            </a:xfrm>
            <a:custGeom>
              <a:rect b="b" l="l" r="r" t="t"/>
              <a:pathLst>
                <a:path extrusionOk="0" h="13893" w="9022">
                  <a:moveTo>
                    <a:pt x="8558" y="2453"/>
                  </a:moveTo>
                  <a:cubicBezTo>
                    <a:pt x="8590" y="2453"/>
                    <a:pt x="8616" y="2479"/>
                    <a:pt x="8616" y="2512"/>
                  </a:cubicBezTo>
                  <a:lnTo>
                    <a:pt x="8616" y="4236"/>
                  </a:lnTo>
                  <a:cubicBezTo>
                    <a:pt x="8616" y="4269"/>
                    <a:pt x="8590" y="4295"/>
                    <a:pt x="8558" y="4295"/>
                  </a:cubicBezTo>
                  <a:lnTo>
                    <a:pt x="8329" y="4295"/>
                  </a:lnTo>
                  <a:lnTo>
                    <a:pt x="8329" y="2453"/>
                  </a:lnTo>
                  <a:close/>
                  <a:moveTo>
                    <a:pt x="8329" y="5378"/>
                  </a:moveTo>
                  <a:lnTo>
                    <a:pt x="8558" y="5381"/>
                  </a:lnTo>
                  <a:cubicBezTo>
                    <a:pt x="8590" y="5381"/>
                    <a:pt x="8616" y="5407"/>
                    <a:pt x="8616" y="5437"/>
                  </a:cubicBezTo>
                  <a:lnTo>
                    <a:pt x="8616" y="8551"/>
                  </a:lnTo>
                  <a:cubicBezTo>
                    <a:pt x="8616" y="8583"/>
                    <a:pt x="8590" y="8609"/>
                    <a:pt x="8558" y="8609"/>
                  </a:cubicBezTo>
                  <a:lnTo>
                    <a:pt x="8329" y="8609"/>
                  </a:lnTo>
                  <a:lnTo>
                    <a:pt x="8329" y="5378"/>
                  </a:lnTo>
                  <a:close/>
                  <a:moveTo>
                    <a:pt x="870" y="0"/>
                  </a:moveTo>
                  <a:cubicBezTo>
                    <a:pt x="390" y="0"/>
                    <a:pt x="0" y="389"/>
                    <a:pt x="0" y="870"/>
                  </a:cubicBezTo>
                  <a:lnTo>
                    <a:pt x="0" y="1083"/>
                  </a:lnTo>
                  <a:cubicBezTo>
                    <a:pt x="0" y="1194"/>
                    <a:pt x="92" y="1286"/>
                    <a:pt x="206" y="1286"/>
                  </a:cubicBezTo>
                  <a:cubicBezTo>
                    <a:pt x="318" y="1286"/>
                    <a:pt x="409" y="1194"/>
                    <a:pt x="409" y="1083"/>
                  </a:cubicBezTo>
                  <a:lnTo>
                    <a:pt x="409" y="870"/>
                  </a:lnTo>
                  <a:cubicBezTo>
                    <a:pt x="412" y="615"/>
                    <a:pt x="615" y="409"/>
                    <a:pt x="870" y="409"/>
                  </a:cubicBezTo>
                  <a:lnTo>
                    <a:pt x="7462" y="409"/>
                  </a:lnTo>
                  <a:cubicBezTo>
                    <a:pt x="7717" y="409"/>
                    <a:pt x="7923" y="615"/>
                    <a:pt x="7923" y="870"/>
                  </a:cubicBezTo>
                  <a:lnTo>
                    <a:pt x="7923" y="13022"/>
                  </a:lnTo>
                  <a:cubicBezTo>
                    <a:pt x="7923" y="13277"/>
                    <a:pt x="7717" y="13483"/>
                    <a:pt x="7462" y="13483"/>
                  </a:cubicBezTo>
                  <a:lnTo>
                    <a:pt x="870" y="13483"/>
                  </a:lnTo>
                  <a:cubicBezTo>
                    <a:pt x="615" y="13483"/>
                    <a:pt x="409" y="13277"/>
                    <a:pt x="409" y="13022"/>
                  </a:cubicBezTo>
                  <a:lnTo>
                    <a:pt x="409" y="2031"/>
                  </a:lnTo>
                  <a:cubicBezTo>
                    <a:pt x="409" y="1896"/>
                    <a:pt x="307" y="1828"/>
                    <a:pt x="205" y="1828"/>
                  </a:cubicBezTo>
                  <a:cubicBezTo>
                    <a:pt x="103" y="1828"/>
                    <a:pt x="0" y="1896"/>
                    <a:pt x="0" y="2031"/>
                  </a:cubicBezTo>
                  <a:lnTo>
                    <a:pt x="0" y="13022"/>
                  </a:lnTo>
                  <a:cubicBezTo>
                    <a:pt x="0" y="13503"/>
                    <a:pt x="386" y="13892"/>
                    <a:pt x="867" y="13892"/>
                  </a:cubicBezTo>
                  <a:lnTo>
                    <a:pt x="7458" y="13892"/>
                  </a:lnTo>
                  <a:cubicBezTo>
                    <a:pt x="7939" y="13892"/>
                    <a:pt x="8325" y="13503"/>
                    <a:pt x="8329" y="13022"/>
                  </a:cubicBezTo>
                  <a:lnTo>
                    <a:pt x="8329" y="9015"/>
                  </a:lnTo>
                  <a:lnTo>
                    <a:pt x="8558" y="9015"/>
                  </a:lnTo>
                  <a:cubicBezTo>
                    <a:pt x="8813" y="9015"/>
                    <a:pt x="9022" y="8806"/>
                    <a:pt x="9022" y="8551"/>
                  </a:cubicBezTo>
                  <a:lnTo>
                    <a:pt x="9022" y="5440"/>
                  </a:lnTo>
                  <a:cubicBezTo>
                    <a:pt x="9022" y="5181"/>
                    <a:pt x="8813" y="4972"/>
                    <a:pt x="8558" y="4972"/>
                  </a:cubicBezTo>
                  <a:lnTo>
                    <a:pt x="8329" y="4972"/>
                  </a:lnTo>
                  <a:lnTo>
                    <a:pt x="8329" y="4704"/>
                  </a:lnTo>
                  <a:lnTo>
                    <a:pt x="8558" y="4704"/>
                  </a:lnTo>
                  <a:cubicBezTo>
                    <a:pt x="8816" y="4701"/>
                    <a:pt x="9022" y="4494"/>
                    <a:pt x="9022" y="4236"/>
                  </a:cubicBezTo>
                  <a:lnTo>
                    <a:pt x="9022" y="2509"/>
                  </a:lnTo>
                  <a:cubicBezTo>
                    <a:pt x="9022" y="2254"/>
                    <a:pt x="8816" y="2044"/>
                    <a:pt x="8558" y="2044"/>
                  </a:cubicBezTo>
                  <a:lnTo>
                    <a:pt x="8329" y="2044"/>
                  </a:lnTo>
                  <a:lnTo>
                    <a:pt x="8329" y="870"/>
                  </a:lnTo>
                  <a:cubicBezTo>
                    <a:pt x="8329" y="389"/>
                    <a:pt x="7939" y="0"/>
                    <a:pt x="7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547" name="Google Shape;547;p57"/>
          <p:cNvSpPr/>
          <p:nvPr/>
        </p:nvSpPr>
        <p:spPr>
          <a:xfrm>
            <a:off x="-6064675" y="2961500"/>
            <a:ext cx="6777900" cy="4923000"/>
          </a:xfrm>
          <a:prstGeom prst="roundRect">
            <a:avLst>
              <a:gd fmla="val 1597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7"/>
          <p:cNvSpPr/>
          <p:nvPr/>
        </p:nvSpPr>
        <p:spPr>
          <a:xfrm rot="5400000">
            <a:off x="7940964" y="399950"/>
            <a:ext cx="739500" cy="739500"/>
          </a:xfrm>
          <a:prstGeom prst="star24">
            <a:avLst>
              <a:gd fmla="val 208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57"/>
          <p:cNvSpPr/>
          <p:nvPr/>
        </p:nvSpPr>
        <p:spPr>
          <a:xfrm rot="10800000">
            <a:off x="7317739" y="591200"/>
            <a:ext cx="357000" cy="357000"/>
          </a:xfrm>
          <a:prstGeom prst="star24">
            <a:avLst>
              <a:gd fmla="val 20866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7"/>
          <p:cNvSpPr/>
          <p:nvPr/>
        </p:nvSpPr>
        <p:spPr>
          <a:xfrm>
            <a:off x="480713" y="4376075"/>
            <a:ext cx="465000" cy="4650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"/>
          <p:cNvSpPr/>
          <p:nvPr/>
        </p:nvSpPr>
        <p:spPr>
          <a:xfrm>
            <a:off x="713225" y="1709550"/>
            <a:ext cx="7717500" cy="2026500"/>
          </a:xfrm>
          <a:prstGeom prst="roundRect">
            <a:avLst>
              <a:gd fmla="val 8315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56" name="Google Shape;556;p58"/>
          <p:cNvGraphicFramePr/>
          <p:nvPr/>
        </p:nvGraphicFramePr>
        <p:xfrm>
          <a:off x="713225" y="170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{25E9CD69-5475-4451-9258-91FB9F3A7DA2}</a:tableStyleId>
              </a:tblPr>
              <a:tblGrid>
                <a:gridCol w="1543500"/>
                <a:gridCol w="1543500"/>
                <a:gridCol w="1543500"/>
                <a:gridCol w="1543500"/>
                <a:gridCol w="1543500"/>
              </a:tblGrid>
              <a:tr h="79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  <a:latin typeface="Lexend Tera Black"/>
                        <a:ea typeface="Lexend Tera Black"/>
                        <a:cs typeface="Lexend Tera Black"/>
                        <a:sym typeface="Lexend Tera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  <a:latin typeface="Lexend Tera Black"/>
                        <a:ea typeface="Lexend Tera Black"/>
                        <a:cs typeface="Lexend Tera Black"/>
                        <a:sym typeface="Lexend Tera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  <a:latin typeface="Lexend Tera Black"/>
                        <a:ea typeface="Lexend Tera Black"/>
                        <a:cs typeface="Lexend Tera Black"/>
                        <a:sym typeface="Lexend Tera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  <a:latin typeface="Lexend Tera Black"/>
                        <a:ea typeface="Lexend Tera Black"/>
                        <a:cs typeface="Lexend Tera Black"/>
                        <a:sym typeface="Lexend Tera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  <a:latin typeface="Lexend Tera Black"/>
                        <a:ea typeface="Lexend Tera Black"/>
                        <a:cs typeface="Lexend Tera Black"/>
                        <a:sym typeface="Lexend Tera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exend Tera Black"/>
                          <a:ea typeface="Lexend Tera Black"/>
                          <a:cs typeface="Lexend Tera Black"/>
                          <a:sym typeface="Lexend Tera Black"/>
                        </a:rPr>
                        <a:t>MERN STACK</a:t>
                      </a:r>
                      <a:endParaRPr sz="1300">
                        <a:solidFill>
                          <a:schemeClr val="accent1"/>
                        </a:solidFill>
                        <a:latin typeface="Lexend Tera Black"/>
                        <a:ea typeface="Lexend Tera Black"/>
                        <a:cs typeface="Lexend Tera Black"/>
                        <a:sym typeface="Lexend Tera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Lexend Tera Black"/>
                          <a:ea typeface="Lexend Tera Black"/>
                          <a:cs typeface="Lexend Tera Black"/>
                          <a:sym typeface="Lexend Tera Black"/>
                        </a:rPr>
                        <a:t>TYPESCRIPT</a:t>
                      </a:r>
                      <a:endParaRPr sz="1100">
                        <a:solidFill>
                          <a:schemeClr val="accent1"/>
                        </a:solidFill>
                        <a:latin typeface="Lexend Tera Black"/>
                        <a:ea typeface="Lexend Tera Black"/>
                        <a:cs typeface="Lexend Tera Black"/>
                        <a:sym typeface="Lexend Tera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exend Tera Black"/>
                          <a:ea typeface="Lexend Tera Black"/>
                          <a:cs typeface="Lexend Tera Black"/>
                          <a:sym typeface="Lexend Tera Black"/>
                        </a:rPr>
                        <a:t>SOCKET.IO</a:t>
                      </a:r>
                      <a:endParaRPr sz="1300">
                        <a:solidFill>
                          <a:schemeClr val="accent1"/>
                        </a:solidFill>
                        <a:latin typeface="Lexend Tera Black"/>
                        <a:ea typeface="Lexend Tera Black"/>
                        <a:cs typeface="Lexend Tera Black"/>
                        <a:sym typeface="Lexend Tera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exend Tera Black"/>
                          <a:ea typeface="Lexend Tera Black"/>
                          <a:cs typeface="Lexend Tera Black"/>
                          <a:sym typeface="Lexend Tera Black"/>
                        </a:rPr>
                        <a:t>TAILWIND,Material UI</a:t>
                      </a:r>
                      <a:endParaRPr sz="1300">
                        <a:solidFill>
                          <a:schemeClr val="accent1"/>
                        </a:solidFill>
                        <a:latin typeface="Lexend Tera Black"/>
                        <a:ea typeface="Lexend Tera Black"/>
                        <a:cs typeface="Lexend Tera Black"/>
                        <a:sym typeface="Lexend Tera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1"/>
                          </a:solidFill>
                          <a:latin typeface="Lexend Tera Black"/>
                          <a:ea typeface="Lexend Tera Black"/>
                          <a:cs typeface="Lexend Tera Black"/>
                          <a:sym typeface="Lexend Tera Black"/>
                        </a:rPr>
                        <a:t>MAPS API</a:t>
                      </a:r>
                      <a:endParaRPr sz="1500">
                        <a:solidFill>
                          <a:schemeClr val="accent1"/>
                        </a:solidFill>
                        <a:latin typeface="Lexend Tera Black"/>
                        <a:ea typeface="Lexend Tera Black"/>
                        <a:cs typeface="Lexend Tera Black"/>
                        <a:sym typeface="Lexend Tera Blac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7" name="Google Shape;557;p58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 USED:-</a:t>
            </a:r>
            <a:endParaRPr/>
          </a:p>
        </p:txBody>
      </p:sp>
      <p:grpSp>
        <p:nvGrpSpPr>
          <p:cNvPr id="558" name="Google Shape;558;p58"/>
          <p:cNvGrpSpPr/>
          <p:nvPr/>
        </p:nvGrpSpPr>
        <p:grpSpPr>
          <a:xfrm>
            <a:off x="5933993" y="1918412"/>
            <a:ext cx="363064" cy="374628"/>
            <a:chOff x="6302763" y="3810725"/>
            <a:chExt cx="336700" cy="347425"/>
          </a:xfrm>
        </p:grpSpPr>
        <p:sp>
          <p:nvSpPr>
            <p:cNvPr id="559" name="Google Shape;559;p58"/>
            <p:cNvSpPr/>
            <p:nvPr/>
          </p:nvSpPr>
          <p:spPr>
            <a:xfrm>
              <a:off x="6542688" y="3810725"/>
              <a:ext cx="71900" cy="69225"/>
            </a:xfrm>
            <a:custGeom>
              <a:rect b="b" l="l" r="r" t="t"/>
              <a:pathLst>
                <a:path extrusionOk="0" h="2769" w="2876">
                  <a:moveTo>
                    <a:pt x="1384" y="407"/>
                  </a:moveTo>
                  <a:cubicBezTo>
                    <a:pt x="2254" y="407"/>
                    <a:pt x="2689" y="1460"/>
                    <a:pt x="2075" y="2075"/>
                  </a:cubicBezTo>
                  <a:cubicBezTo>
                    <a:pt x="1876" y="2274"/>
                    <a:pt x="1631" y="2363"/>
                    <a:pt x="1391" y="2363"/>
                  </a:cubicBezTo>
                  <a:cubicBezTo>
                    <a:pt x="888" y="2363"/>
                    <a:pt x="406" y="1974"/>
                    <a:pt x="406" y="1385"/>
                  </a:cubicBezTo>
                  <a:cubicBezTo>
                    <a:pt x="410" y="845"/>
                    <a:pt x="845" y="407"/>
                    <a:pt x="1384" y="407"/>
                  </a:cubicBezTo>
                  <a:close/>
                  <a:moveTo>
                    <a:pt x="1382" y="0"/>
                  </a:moveTo>
                  <a:cubicBezTo>
                    <a:pt x="1205" y="0"/>
                    <a:pt x="1025" y="35"/>
                    <a:pt x="854" y="106"/>
                  </a:cubicBezTo>
                  <a:cubicBezTo>
                    <a:pt x="338" y="319"/>
                    <a:pt x="1" y="826"/>
                    <a:pt x="1" y="1385"/>
                  </a:cubicBezTo>
                  <a:cubicBezTo>
                    <a:pt x="1" y="2147"/>
                    <a:pt x="619" y="2765"/>
                    <a:pt x="1384" y="2769"/>
                  </a:cubicBezTo>
                  <a:cubicBezTo>
                    <a:pt x="1944" y="2769"/>
                    <a:pt x="2447" y="2432"/>
                    <a:pt x="2663" y="1915"/>
                  </a:cubicBezTo>
                  <a:cubicBezTo>
                    <a:pt x="2876" y="1398"/>
                    <a:pt x="2758" y="803"/>
                    <a:pt x="2362" y="407"/>
                  </a:cubicBezTo>
                  <a:cubicBezTo>
                    <a:pt x="2097" y="142"/>
                    <a:pt x="1743" y="0"/>
                    <a:pt x="1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8"/>
            <p:cNvSpPr/>
            <p:nvPr/>
          </p:nvSpPr>
          <p:spPr>
            <a:xfrm>
              <a:off x="6302763" y="3835375"/>
              <a:ext cx="336700" cy="322775"/>
            </a:xfrm>
            <a:custGeom>
              <a:rect b="b" l="l" r="r" t="t"/>
              <a:pathLst>
                <a:path extrusionOk="0" h="12911" w="13468">
                  <a:moveTo>
                    <a:pt x="2807" y="2682"/>
                  </a:moveTo>
                  <a:cubicBezTo>
                    <a:pt x="2810" y="2682"/>
                    <a:pt x="2813" y="2682"/>
                    <a:pt x="2817" y="2682"/>
                  </a:cubicBezTo>
                  <a:lnTo>
                    <a:pt x="4200" y="2682"/>
                  </a:lnTo>
                  <a:cubicBezTo>
                    <a:pt x="4181" y="2803"/>
                    <a:pt x="4181" y="2924"/>
                    <a:pt x="4197" y="3045"/>
                  </a:cubicBezTo>
                  <a:lnTo>
                    <a:pt x="2817" y="3045"/>
                  </a:lnTo>
                  <a:cubicBezTo>
                    <a:pt x="2812" y="3046"/>
                    <a:pt x="2808" y="3046"/>
                    <a:pt x="2804" y="3046"/>
                  </a:cubicBezTo>
                  <a:cubicBezTo>
                    <a:pt x="2568" y="3046"/>
                    <a:pt x="2569" y="2682"/>
                    <a:pt x="2807" y="2682"/>
                  </a:cubicBezTo>
                  <a:close/>
                  <a:moveTo>
                    <a:pt x="5443" y="5888"/>
                  </a:moveTo>
                  <a:lnTo>
                    <a:pt x="5234" y="6251"/>
                  </a:lnTo>
                  <a:lnTo>
                    <a:pt x="1345" y="6251"/>
                  </a:lnTo>
                  <a:cubicBezTo>
                    <a:pt x="1116" y="6238"/>
                    <a:pt x="1116" y="5898"/>
                    <a:pt x="1345" y="5888"/>
                  </a:cubicBezTo>
                  <a:close/>
                  <a:moveTo>
                    <a:pt x="5836" y="6019"/>
                  </a:moveTo>
                  <a:cubicBezTo>
                    <a:pt x="5872" y="6274"/>
                    <a:pt x="5954" y="6516"/>
                    <a:pt x="6081" y="6738"/>
                  </a:cubicBezTo>
                  <a:lnTo>
                    <a:pt x="6271" y="7069"/>
                  </a:lnTo>
                  <a:lnTo>
                    <a:pt x="5407" y="8560"/>
                  </a:lnTo>
                  <a:cubicBezTo>
                    <a:pt x="5231" y="8868"/>
                    <a:pt x="4904" y="9054"/>
                    <a:pt x="4550" y="9058"/>
                  </a:cubicBezTo>
                  <a:lnTo>
                    <a:pt x="1495" y="9058"/>
                  </a:lnTo>
                  <a:cubicBezTo>
                    <a:pt x="1420" y="9058"/>
                    <a:pt x="1358" y="8995"/>
                    <a:pt x="1358" y="8920"/>
                  </a:cubicBezTo>
                  <a:cubicBezTo>
                    <a:pt x="1358" y="8498"/>
                    <a:pt x="1701" y="8158"/>
                    <a:pt x="2123" y="8158"/>
                  </a:cubicBezTo>
                  <a:lnTo>
                    <a:pt x="4455" y="8158"/>
                  </a:lnTo>
                  <a:cubicBezTo>
                    <a:pt x="4547" y="8155"/>
                    <a:pt x="4632" y="8106"/>
                    <a:pt x="4678" y="8027"/>
                  </a:cubicBezTo>
                  <a:lnTo>
                    <a:pt x="5836" y="6019"/>
                  </a:lnTo>
                  <a:close/>
                  <a:moveTo>
                    <a:pt x="6405" y="11275"/>
                  </a:moveTo>
                  <a:cubicBezTo>
                    <a:pt x="6346" y="11390"/>
                    <a:pt x="6304" y="11511"/>
                    <a:pt x="6284" y="11638"/>
                  </a:cubicBezTo>
                  <a:lnTo>
                    <a:pt x="2885" y="11638"/>
                  </a:lnTo>
                  <a:cubicBezTo>
                    <a:pt x="2784" y="11635"/>
                    <a:pt x="2705" y="11557"/>
                    <a:pt x="2705" y="11455"/>
                  </a:cubicBezTo>
                  <a:cubicBezTo>
                    <a:pt x="2705" y="11357"/>
                    <a:pt x="2787" y="11275"/>
                    <a:pt x="2885" y="11275"/>
                  </a:cubicBezTo>
                  <a:close/>
                  <a:moveTo>
                    <a:pt x="6187" y="1"/>
                  </a:moveTo>
                  <a:cubicBezTo>
                    <a:pt x="6165" y="1"/>
                    <a:pt x="6143" y="2"/>
                    <a:pt x="6120" y="3"/>
                  </a:cubicBezTo>
                  <a:lnTo>
                    <a:pt x="3265" y="3"/>
                  </a:lnTo>
                  <a:cubicBezTo>
                    <a:pt x="2990" y="3"/>
                    <a:pt x="2990" y="412"/>
                    <a:pt x="3265" y="412"/>
                  </a:cubicBezTo>
                  <a:lnTo>
                    <a:pt x="5414" y="412"/>
                  </a:lnTo>
                  <a:cubicBezTo>
                    <a:pt x="5378" y="464"/>
                    <a:pt x="5371" y="481"/>
                    <a:pt x="5201" y="775"/>
                  </a:cubicBezTo>
                  <a:lnTo>
                    <a:pt x="586" y="775"/>
                  </a:lnTo>
                  <a:cubicBezTo>
                    <a:pt x="344" y="775"/>
                    <a:pt x="344" y="412"/>
                    <a:pt x="586" y="412"/>
                  </a:cubicBezTo>
                  <a:lnTo>
                    <a:pt x="2316" y="412"/>
                  </a:lnTo>
                  <a:cubicBezTo>
                    <a:pt x="2427" y="412"/>
                    <a:pt x="2519" y="321"/>
                    <a:pt x="2519" y="209"/>
                  </a:cubicBezTo>
                  <a:cubicBezTo>
                    <a:pt x="2519" y="95"/>
                    <a:pt x="2427" y="3"/>
                    <a:pt x="2316" y="3"/>
                  </a:cubicBezTo>
                  <a:lnTo>
                    <a:pt x="586" y="3"/>
                  </a:lnTo>
                  <a:cubicBezTo>
                    <a:pt x="262" y="3"/>
                    <a:pt x="0" y="265"/>
                    <a:pt x="0" y="592"/>
                  </a:cubicBezTo>
                  <a:cubicBezTo>
                    <a:pt x="0" y="916"/>
                    <a:pt x="262" y="1181"/>
                    <a:pt x="586" y="1181"/>
                  </a:cubicBezTo>
                  <a:lnTo>
                    <a:pt x="4966" y="1181"/>
                  </a:lnTo>
                  <a:cubicBezTo>
                    <a:pt x="4302" y="2336"/>
                    <a:pt x="4348" y="2247"/>
                    <a:pt x="4334" y="2280"/>
                  </a:cubicBezTo>
                  <a:lnTo>
                    <a:pt x="2817" y="2280"/>
                  </a:lnTo>
                  <a:cubicBezTo>
                    <a:pt x="2493" y="2280"/>
                    <a:pt x="2228" y="2542"/>
                    <a:pt x="2228" y="2865"/>
                  </a:cubicBezTo>
                  <a:cubicBezTo>
                    <a:pt x="2228" y="3193"/>
                    <a:pt x="2493" y="3454"/>
                    <a:pt x="2817" y="3454"/>
                  </a:cubicBezTo>
                  <a:lnTo>
                    <a:pt x="4325" y="3454"/>
                  </a:lnTo>
                  <a:cubicBezTo>
                    <a:pt x="4436" y="3677"/>
                    <a:pt x="4609" y="3863"/>
                    <a:pt x="4825" y="3987"/>
                  </a:cubicBezTo>
                  <a:cubicBezTo>
                    <a:pt x="4892" y="4026"/>
                    <a:pt x="4966" y="4044"/>
                    <a:pt x="5039" y="4044"/>
                  </a:cubicBezTo>
                  <a:cubicBezTo>
                    <a:pt x="5190" y="4044"/>
                    <a:pt x="5339" y="3966"/>
                    <a:pt x="5420" y="3827"/>
                  </a:cubicBezTo>
                  <a:lnTo>
                    <a:pt x="6474" y="2002"/>
                  </a:lnTo>
                  <a:lnTo>
                    <a:pt x="7383" y="2525"/>
                  </a:lnTo>
                  <a:cubicBezTo>
                    <a:pt x="6873" y="3412"/>
                    <a:pt x="6192" y="4589"/>
                    <a:pt x="5676" y="5482"/>
                  </a:cubicBezTo>
                  <a:lnTo>
                    <a:pt x="1345" y="5482"/>
                  </a:lnTo>
                  <a:cubicBezTo>
                    <a:pt x="1021" y="5482"/>
                    <a:pt x="756" y="5747"/>
                    <a:pt x="756" y="6071"/>
                  </a:cubicBezTo>
                  <a:cubicBezTo>
                    <a:pt x="756" y="6395"/>
                    <a:pt x="1021" y="6660"/>
                    <a:pt x="1345" y="6660"/>
                  </a:cubicBezTo>
                  <a:lnTo>
                    <a:pt x="4998" y="6660"/>
                  </a:lnTo>
                  <a:lnTo>
                    <a:pt x="4367" y="7752"/>
                  </a:lnTo>
                  <a:lnTo>
                    <a:pt x="2117" y="7752"/>
                  </a:lnTo>
                  <a:cubicBezTo>
                    <a:pt x="1472" y="7752"/>
                    <a:pt x="949" y="8276"/>
                    <a:pt x="946" y="8923"/>
                  </a:cubicBezTo>
                  <a:cubicBezTo>
                    <a:pt x="949" y="9224"/>
                    <a:pt x="1191" y="9466"/>
                    <a:pt x="1492" y="9466"/>
                  </a:cubicBezTo>
                  <a:lnTo>
                    <a:pt x="4547" y="9466"/>
                  </a:lnTo>
                  <a:cubicBezTo>
                    <a:pt x="5044" y="9466"/>
                    <a:pt x="5509" y="9198"/>
                    <a:pt x="5757" y="8766"/>
                  </a:cubicBezTo>
                  <a:lnTo>
                    <a:pt x="6503" y="7478"/>
                  </a:lnTo>
                  <a:lnTo>
                    <a:pt x="6762" y="7929"/>
                  </a:lnTo>
                  <a:cubicBezTo>
                    <a:pt x="6795" y="8003"/>
                    <a:pt x="6869" y="8045"/>
                    <a:pt x="6945" y="8045"/>
                  </a:cubicBezTo>
                  <a:cubicBezTo>
                    <a:pt x="6981" y="8045"/>
                    <a:pt x="7017" y="8036"/>
                    <a:pt x="7049" y="8017"/>
                  </a:cubicBezTo>
                  <a:cubicBezTo>
                    <a:pt x="7151" y="7955"/>
                    <a:pt x="7180" y="7821"/>
                    <a:pt x="7112" y="7723"/>
                  </a:cubicBezTo>
                  <a:lnTo>
                    <a:pt x="6428" y="6539"/>
                  </a:lnTo>
                  <a:cubicBezTo>
                    <a:pt x="6153" y="6058"/>
                    <a:pt x="6153" y="5469"/>
                    <a:pt x="6428" y="4992"/>
                  </a:cubicBezTo>
                  <a:lnTo>
                    <a:pt x="7835" y="2555"/>
                  </a:lnTo>
                  <a:cubicBezTo>
                    <a:pt x="7890" y="2457"/>
                    <a:pt x="7857" y="2332"/>
                    <a:pt x="7763" y="2277"/>
                  </a:cubicBezTo>
                  <a:lnTo>
                    <a:pt x="6536" y="1570"/>
                  </a:lnTo>
                  <a:cubicBezTo>
                    <a:pt x="6497" y="1547"/>
                    <a:pt x="6454" y="1536"/>
                    <a:pt x="6411" y="1536"/>
                  </a:cubicBezTo>
                  <a:cubicBezTo>
                    <a:pt x="6327" y="1536"/>
                    <a:pt x="6244" y="1580"/>
                    <a:pt x="6196" y="1658"/>
                  </a:cubicBezTo>
                  <a:lnTo>
                    <a:pt x="5064" y="3621"/>
                  </a:lnTo>
                  <a:cubicBezTo>
                    <a:pt x="5059" y="3632"/>
                    <a:pt x="5049" y="3637"/>
                    <a:pt x="5038" y="3637"/>
                  </a:cubicBezTo>
                  <a:cubicBezTo>
                    <a:pt x="5034" y="3637"/>
                    <a:pt x="5029" y="3636"/>
                    <a:pt x="5025" y="3634"/>
                  </a:cubicBezTo>
                  <a:cubicBezTo>
                    <a:pt x="4609" y="3392"/>
                    <a:pt x="4465" y="2859"/>
                    <a:pt x="4707" y="2443"/>
                  </a:cubicBezTo>
                  <a:lnTo>
                    <a:pt x="5725" y="674"/>
                  </a:lnTo>
                  <a:cubicBezTo>
                    <a:pt x="5823" y="503"/>
                    <a:pt x="6002" y="409"/>
                    <a:pt x="6186" y="409"/>
                  </a:cubicBezTo>
                  <a:cubicBezTo>
                    <a:pt x="6277" y="409"/>
                    <a:pt x="6370" y="432"/>
                    <a:pt x="6454" y="481"/>
                  </a:cubicBezTo>
                  <a:lnTo>
                    <a:pt x="9035" y="1972"/>
                  </a:lnTo>
                  <a:cubicBezTo>
                    <a:pt x="9709" y="2358"/>
                    <a:pt x="9938" y="3219"/>
                    <a:pt x="9549" y="3893"/>
                  </a:cubicBezTo>
                  <a:lnTo>
                    <a:pt x="7884" y="6781"/>
                  </a:lnTo>
                  <a:cubicBezTo>
                    <a:pt x="7799" y="6928"/>
                    <a:pt x="7799" y="7108"/>
                    <a:pt x="7884" y="7255"/>
                  </a:cubicBezTo>
                  <a:lnTo>
                    <a:pt x="8773" y="8796"/>
                  </a:lnTo>
                  <a:cubicBezTo>
                    <a:pt x="8950" y="9103"/>
                    <a:pt x="8950" y="9483"/>
                    <a:pt x="8773" y="9790"/>
                  </a:cubicBezTo>
                  <a:lnTo>
                    <a:pt x="7246" y="12433"/>
                  </a:lnTo>
                  <a:cubicBezTo>
                    <a:pt x="7221" y="12478"/>
                    <a:pt x="7176" y="12503"/>
                    <a:pt x="7128" y="12503"/>
                  </a:cubicBezTo>
                  <a:cubicBezTo>
                    <a:pt x="7106" y="12503"/>
                    <a:pt x="7083" y="12497"/>
                    <a:pt x="7063" y="12486"/>
                  </a:cubicBezTo>
                  <a:cubicBezTo>
                    <a:pt x="6693" y="12276"/>
                    <a:pt x="6565" y="11809"/>
                    <a:pt x="6778" y="11442"/>
                  </a:cubicBezTo>
                  <a:lnTo>
                    <a:pt x="7946" y="9421"/>
                  </a:lnTo>
                  <a:cubicBezTo>
                    <a:pt x="7992" y="9342"/>
                    <a:pt x="7992" y="9244"/>
                    <a:pt x="7946" y="9162"/>
                  </a:cubicBezTo>
                  <a:lnTo>
                    <a:pt x="7589" y="8547"/>
                  </a:lnTo>
                  <a:cubicBezTo>
                    <a:pt x="7553" y="8473"/>
                    <a:pt x="7481" y="8430"/>
                    <a:pt x="7405" y="8430"/>
                  </a:cubicBezTo>
                  <a:cubicBezTo>
                    <a:pt x="7370" y="8430"/>
                    <a:pt x="7334" y="8439"/>
                    <a:pt x="7301" y="8459"/>
                  </a:cubicBezTo>
                  <a:cubicBezTo>
                    <a:pt x="7200" y="8518"/>
                    <a:pt x="7167" y="8652"/>
                    <a:pt x="7236" y="8750"/>
                  </a:cubicBezTo>
                  <a:lnTo>
                    <a:pt x="7550" y="9293"/>
                  </a:lnTo>
                  <a:lnTo>
                    <a:pt x="6637" y="10873"/>
                  </a:lnTo>
                  <a:lnTo>
                    <a:pt x="2882" y="10873"/>
                  </a:lnTo>
                  <a:cubicBezTo>
                    <a:pt x="2558" y="10873"/>
                    <a:pt x="2297" y="11135"/>
                    <a:pt x="2297" y="11462"/>
                  </a:cubicBezTo>
                  <a:cubicBezTo>
                    <a:pt x="2297" y="11786"/>
                    <a:pt x="2558" y="12047"/>
                    <a:pt x="2882" y="12047"/>
                  </a:cubicBezTo>
                  <a:lnTo>
                    <a:pt x="6291" y="12047"/>
                  </a:lnTo>
                  <a:cubicBezTo>
                    <a:pt x="6356" y="12384"/>
                    <a:pt x="6565" y="12672"/>
                    <a:pt x="6860" y="12842"/>
                  </a:cubicBezTo>
                  <a:cubicBezTo>
                    <a:pt x="6944" y="12888"/>
                    <a:pt x="7034" y="12910"/>
                    <a:pt x="7123" y="12910"/>
                  </a:cubicBezTo>
                  <a:cubicBezTo>
                    <a:pt x="7313" y="12910"/>
                    <a:pt x="7496" y="12812"/>
                    <a:pt x="7596" y="12636"/>
                  </a:cubicBezTo>
                  <a:lnTo>
                    <a:pt x="9123" y="9993"/>
                  </a:lnTo>
                  <a:cubicBezTo>
                    <a:pt x="9372" y="9558"/>
                    <a:pt x="9372" y="9025"/>
                    <a:pt x="9123" y="8593"/>
                  </a:cubicBezTo>
                  <a:lnTo>
                    <a:pt x="8234" y="7052"/>
                  </a:lnTo>
                  <a:cubicBezTo>
                    <a:pt x="8224" y="7030"/>
                    <a:pt x="8224" y="7003"/>
                    <a:pt x="8234" y="6984"/>
                  </a:cubicBezTo>
                  <a:lnTo>
                    <a:pt x="9019" y="5626"/>
                  </a:lnTo>
                  <a:lnTo>
                    <a:pt x="9019" y="5803"/>
                  </a:lnTo>
                  <a:cubicBezTo>
                    <a:pt x="9019" y="6323"/>
                    <a:pt x="9437" y="6745"/>
                    <a:pt x="9957" y="6745"/>
                  </a:cubicBezTo>
                  <a:lnTo>
                    <a:pt x="12188" y="6745"/>
                  </a:lnTo>
                  <a:cubicBezTo>
                    <a:pt x="12892" y="6742"/>
                    <a:pt x="13464" y="6169"/>
                    <a:pt x="13467" y="5466"/>
                  </a:cubicBezTo>
                  <a:cubicBezTo>
                    <a:pt x="13467" y="5224"/>
                    <a:pt x="13274" y="5028"/>
                    <a:pt x="13032" y="5028"/>
                  </a:cubicBezTo>
                  <a:lnTo>
                    <a:pt x="11953" y="5028"/>
                  </a:lnTo>
                  <a:cubicBezTo>
                    <a:pt x="11681" y="5028"/>
                    <a:pt x="11681" y="5437"/>
                    <a:pt x="11953" y="5437"/>
                  </a:cubicBezTo>
                  <a:lnTo>
                    <a:pt x="13032" y="5437"/>
                  </a:lnTo>
                  <a:cubicBezTo>
                    <a:pt x="13034" y="5436"/>
                    <a:pt x="13036" y="5436"/>
                    <a:pt x="13037" y="5436"/>
                  </a:cubicBezTo>
                  <a:cubicBezTo>
                    <a:pt x="13051" y="5436"/>
                    <a:pt x="13062" y="5448"/>
                    <a:pt x="13062" y="5463"/>
                  </a:cubicBezTo>
                  <a:cubicBezTo>
                    <a:pt x="13062" y="5944"/>
                    <a:pt x="12669" y="6336"/>
                    <a:pt x="12188" y="6336"/>
                  </a:cubicBezTo>
                  <a:lnTo>
                    <a:pt x="9961" y="6336"/>
                  </a:lnTo>
                  <a:cubicBezTo>
                    <a:pt x="9666" y="6336"/>
                    <a:pt x="9428" y="6097"/>
                    <a:pt x="9428" y="5803"/>
                  </a:cubicBezTo>
                  <a:lnTo>
                    <a:pt x="9428" y="4923"/>
                  </a:lnTo>
                  <a:lnTo>
                    <a:pt x="9905" y="4095"/>
                  </a:lnTo>
                  <a:cubicBezTo>
                    <a:pt x="10065" y="3824"/>
                    <a:pt x="10147" y="3513"/>
                    <a:pt x="10150" y="3199"/>
                  </a:cubicBezTo>
                  <a:cubicBezTo>
                    <a:pt x="10268" y="3487"/>
                    <a:pt x="10330" y="3798"/>
                    <a:pt x="10330" y="4108"/>
                  </a:cubicBezTo>
                  <a:lnTo>
                    <a:pt x="10330" y="5188"/>
                  </a:lnTo>
                  <a:cubicBezTo>
                    <a:pt x="10330" y="5325"/>
                    <a:pt x="10442" y="5437"/>
                    <a:pt x="10579" y="5437"/>
                  </a:cubicBezTo>
                  <a:lnTo>
                    <a:pt x="11004" y="5437"/>
                  </a:lnTo>
                  <a:cubicBezTo>
                    <a:pt x="11119" y="5437"/>
                    <a:pt x="11210" y="5345"/>
                    <a:pt x="11210" y="5230"/>
                  </a:cubicBezTo>
                  <a:cubicBezTo>
                    <a:pt x="11210" y="5119"/>
                    <a:pt x="11119" y="5028"/>
                    <a:pt x="11004" y="5028"/>
                  </a:cubicBezTo>
                  <a:lnTo>
                    <a:pt x="10736" y="5028"/>
                  </a:lnTo>
                  <a:lnTo>
                    <a:pt x="10736" y="4105"/>
                  </a:lnTo>
                  <a:cubicBezTo>
                    <a:pt x="10736" y="3101"/>
                    <a:pt x="10200" y="2172"/>
                    <a:pt x="9329" y="1665"/>
                  </a:cubicBezTo>
                  <a:cubicBezTo>
                    <a:pt x="6493" y="29"/>
                    <a:pt x="6729" y="164"/>
                    <a:pt x="6660" y="128"/>
                  </a:cubicBezTo>
                  <a:cubicBezTo>
                    <a:pt x="6516" y="44"/>
                    <a:pt x="6354" y="1"/>
                    <a:pt x="6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" name="Google Shape;561;p58"/>
          <p:cNvGrpSpPr/>
          <p:nvPr/>
        </p:nvGrpSpPr>
        <p:grpSpPr>
          <a:xfrm>
            <a:off x="1297730" y="1949575"/>
            <a:ext cx="374440" cy="312303"/>
            <a:chOff x="1743988" y="3839575"/>
            <a:chExt cx="347250" cy="289625"/>
          </a:xfrm>
        </p:grpSpPr>
        <p:sp>
          <p:nvSpPr>
            <p:cNvPr id="562" name="Google Shape;562;p58"/>
            <p:cNvSpPr/>
            <p:nvPr/>
          </p:nvSpPr>
          <p:spPr>
            <a:xfrm>
              <a:off x="1809988" y="3856625"/>
              <a:ext cx="85225" cy="49750"/>
            </a:xfrm>
            <a:custGeom>
              <a:rect b="b" l="l" r="r" t="t"/>
              <a:pathLst>
                <a:path extrusionOk="0" h="1990" w="3409">
                  <a:moveTo>
                    <a:pt x="2604" y="409"/>
                  </a:moveTo>
                  <a:lnTo>
                    <a:pt x="2725" y="861"/>
                  </a:lnTo>
                  <a:lnTo>
                    <a:pt x="2643" y="861"/>
                  </a:lnTo>
                  <a:lnTo>
                    <a:pt x="2477" y="694"/>
                  </a:lnTo>
                  <a:cubicBezTo>
                    <a:pt x="2428" y="643"/>
                    <a:pt x="2362" y="618"/>
                    <a:pt x="2296" y="618"/>
                  </a:cubicBezTo>
                  <a:cubicBezTo>
                    <a:pt x="2230" y="618"/>
                    <a:pt x="2164" y="643"/>
                    <a:pt x="2114" y="694"/>
                  </a:cubicBezTo>
                  <a:lnTo>
                    <a:pt x="1930" y="877"/>
                  </a:lnTo>
                  <a:lnTo>
                    <a:pt x="1777" y="723"/>
                  </a:lnTo>
                  <a:cubicBezTo>
                    <a:pt x="1728" y="673"/>
                    <a:pt x="1662" y="647"/>
                    <a:pt x="1596" y="647"/>
                  </a:cubicBezTo>
                  <a:cubicBezTo>
                    <a:pt x="1530" y="647"/>
                    <a:pt x="1464" y="673"/>
                    <a:pt x="1414" y="723"/>
                  </a:cubicBezTo>
                  <a:lnTo>
                    <a:pt x="1270" y="871"/>
                  </a:lnTo>
                  <a:cubicBezTo>
                    <a:pt x="1227" y="837"/>
                    <a:pt x="1172" y="815"/>
                    <a:pt x="1120" y="815"/>
                  </a:cubicBezTo>
                  <a:cubicBezTo>
                    <a:pt x="1116" y="815"/>
                    <a:pt x="1113" y="815"/>
                    <a:pt x="1109" y="815"/>
                  </a:cubicBezTo>
                  <a:lnTo>
                    <a:pt x="599" y="815"/>
                  </a:lnTo>
                  <a:lnTo>
                    <a:pt x="491" y="409"/>
                  </a:lnTo>
                  <a:close/>
                  <a:moveTo>
                    <a:pt x="2290" y="1086"/>
                  </a:moveTo>
                  <a:lnTo>
                    <a:pt x="2395" y="1191"/>
                  </a:lnTo>
                  <a:cubicBezTo>
                    <a:pt x="2444" y="1240"/>
                    <a:pt x="2509" y="1266"/>
                    <a:pt x="2578" y="1266"/>
                  </a:cubicBezTo>
                  <a:lnTo>
                    <a:pt x="2833" y="1266"/>
                  </a:lnTo>
                  <a:lnTo>
                    <a:pt x="2915" y="1584"/>
                  </a:lnTo>
                  <a:lnTo>
                    <a:pt x="808" y="1584"/>
                  </a:lnTo>
                  <a:lnTo>
                    <a:pt x="710" y="1221"/>
                  </a:lnTo>
                  <a:lnTo>
                    <a:pt x="1044" y="1221"/>
                  </a:lnTo>
                  <a:lnTo>
                    <a:pt x="1083" y="1260"/>
                  </a:lnTo>
                  <a:cubicBezTo>
                    <a:pt x="1134" y="1311"/>
                    <a:pt x="1199" y="1336"/>
                    <a:pt x="1265" y="1336"/>
                  </a:cubicBezTo>
                  <a:cubicBezTo>
                    <a:pt x="1330" y="1336"/>
                    <a:pt x="1396" y="1311"/>
                    <a:pt x="1446" y="1260"/>
                  </a:cubicBezTo>
                  <a:lnTo>
                    <a:pt x="1590" y="1116"/>
                  </a:lnTo>
                  <a:lnTo>
                    <a:pt x="1744" y="1270"/>
                  </a:lnTo>
                  <a:cubicBezTo>
                    <a:pt x="1795" y="1320"/>
                    <a:pt x="1861" y="1346"/>
                    <a:pt x="1927" y="1346"/>
                  </a:cubicBezTo>
                  <a:cubicBezTo>
                    <a:pt x="1993" y="1346"/>
                    <a:pt x="2058" y="1320"/>
                    <a:pt x="2107" y="1270"/>
                  </a:cubicBezTo>
                  <a:lnTo>
                    <a:pt x="2290" y="1086"/>
                  </a:lnTo>
                  <a:close/>
                  <a:moveTo>
                    <a:pt x="275" y="0"/>
                  </a:moveTo>
                  <a:cubicBezTo>
                    <a:pt x="115" y="0"/>
                    <a:pt x="0" y="151"/>
                    <a:pt x="43" y="305"/>
                  </a:cubicBezTo>
                  <a:cubicBezTo>
                    <a:pt x="265" y="1139"/>
                    <a:pt x="226" y="985"/>
                    <a:pt x="449" y="1813"/>
                  </a:cubicBezTo>
                  <a:cubicBezTo>
                    <a:pt x="475" y="1917"/>
                    <a:pt x="570" y="1989"/>
                    <a:pt x="678" y="1989"/>
                  </a:cubicBezTo>
                  <a:lnTo>
                    <a:pt x="3134" y="1989"/>
                  </a:lnTo>
                  <a:cubicBezTo>
                    <a:pt x="3294" y="1989"/>
                    <a:pt x="3409" y="1842"/>
                    <a:pt x="3366" y="1688"/>
                  </a:cubicBezTo>
                  <a:lnTo>
                    <a:pt x="2964" y="180"/>
                  </a:lnTo>
                  <a:cubicBezTo>
                    <a:pt x="2935" y="76"/>
                    <a:pt x="2840" y="0"/>
                    <a:pt x="27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8"/>
            <p:cNvSpPr/>
            <p:nvPr/>
          </p:nvSpPr>
          <p:spPr>
            <a:xfrm>
              <a:off x="1743988" y="3839575"/>
              <a:ext cx="347250" cy="289625"/>
            </a:xfrm>
            <a:custGeom>
              <a:rect b="b" l="l" r="r" t="t"/>
              <a:pathLst>
                <a:path extrusionOk="0" h="11585" w="13890">
                  <a:moveTo>
                    <a:pt x="1823" y="421"/>
                  </a:moveTo>
                  <a:lnTo>
                    <a:pt x="2503" y="2953"/>
                  </a:lnTo>
                  <a:cubicBezTo>
                    <a:pt x="2565" y="3191"/>
                    <a:pt x="2781" y="3358"/>
                    <a:pt x="3030" y="3358"/>
                  </a:cubicBezTo>
                  <a:lnTo>
                    <a:pt x="4737" y="3358"/>
                  </a:lnTo>
                  <a:lnTo>
                    <a:pt x="4737" y="3787"/>
                  </a:lnTo>
                  <a:lnTo>
                    <a:pt x="2281" y="3787"/>
                  </a:lnTo>
                  <a:cubicBezTo>
                    <a:pt x="2091" y="3783"/>
                    <a:pt x="1927" y="3659"/>
                    <a:pt x="1878" y="3476"/>
                  </a:cubicBezTo>
                  <a:lnTo>
                    <a:pt x="1110" y="611"/>
                  </a:lnTo>
                  <a:lnTo>
                    <a:pt x="1823" y="421"/>
                  </a:lnTo>
                  <a:close/>
                  <a:moveTo>
                    <a:pt x="7864" y="3358"/>
                  </a:moveTo>
                  <a:lnTo>
                    <a:pt x="7864" y="3787"/>
                  </a:lnTo>
                  <a:lnTo>
                    <a:pt x="5146" y="3787"/>
                  </a:lnTo>
                  <a:lnTo>
                    <a:pt x="5146" y="3358"/>
                  </a:lnTo>
                  <a:close/>
                  <a:moveTo>
                    <a:pt x="5853" y="4192"/>
                  </a:moveTo>
                  <a:lnTo>
                    <a:pt x="5218" y="7794"/>
                  </a:lnTo>
                  <a:lnTo>
                    <a:pt x="3524" y="7794"/>
                  </a:lnTo>
                  <a:lnTo>
                    <a:pt x="4158" y="4192"/>
                  </a:lnTo>
                  <a:close/>
                  <a:moveTo>
                    <a:pt x="6912" y="4189"/>
                  </a:moveTo>
                  <a:lnTo>
                    <a:pt x="6278" y="7794"/>
                  </a:lnTo>
                  <a:lnTo>
                    <a:pt x="5630" y="7794"/>
                  </a:lnTo>
                  <a:lnTo>
                    <a:pt x="6265" y="4189"/>
                  </a:lnTo>
                  <a:close/>
                  <a:moveTo>
                    <a:pt x="6533" y="8199"/>
                  </a:moveTo>
                  <a:cubicBezTo>
                    <a:pt x="7004" y="8199"/>
                    <a:pt x="7446" y="8422"/>
                    <a:pt x="7727" y="8798"/>
                  </a:cubicBezTo>
                  <a:lnTo>
                    <a:pt x="4557" y="8798"/>
                  </a:lnTo>
                  <a:cubicBezTo>
                    <a:pt x="4436" y="8566"/>
                    <a:pt x="4266" y="8363"/>
                    <a:pt x="4057" y="8199"/>
                  </a:cubicBezTo>
                  <a:close/>
                  <a:moveTo>
                    <a:pt x="9189" y="9207"/>
                  </a:moveTo>
                  <a:cubicBezTo>
                    <a:pt x="9353" y="9207"/>
                    <a:pt x="9497" y="9321"/>
                    <a:pt x="9536" y="9482"/>
                  </a:cubicBezTo>
                  <a:lnTo>
                    <a:pt x="4767" y="9482"/>
                  </a:lnTo>
                  <a:cubicBezTo>
                    <a:pt x="4757" y="9390"/>
                    <a:pt x="4737" y="9295"/>
                    <a:pt x="4714" y="9207"/>
                  </a:cubicBezTo>
                  <a:close/>
                  <a:moveTo>
                    <a:pt x="1976" y="8199"/>
                  </a:moveTo>
                  <a:lnTo>
                    <a:pt x="1751" y="9485"/>
                  </a:lnTo>
                  <a:lnTo>
                    <a:pt x="923" y="9485"/>
                  </a:lnTo>
                  <a:lnTo>
                    <a:pt x="923" y="8474"/>
                  </a:lnTo>
                  <a:cubicBezTo>
                    <a:pt x="923" y="8324"/>
                    <a:pt x="1044" y="8199"/>
                    <a:pt x="1195" y="8199"/>
                  </a:cubicBezTo>
                  <a:close/>
                  <a:moveTo>
                    <a:pt x="3432" y="8304"/>
                  </a:moveTo>
                  <a:cubicBezTo>
                    <a:pt x="3929" y="8500"/>
                    <a:pt x="4283" y="8952"/>
                    <a:pt x="4354" y="9485"/>
                  </a:cubicBezTo>
                  <a:lnTo>
                    <a:pt x="3226" y="9485"/>
                  </a:lnTo>
                  <a:lnTo>
                    <a:pt x="3432" y="8304"/>
                  </a:lnTo>
                  <a:close/>
                  <a:moveTo>
                    <a:pt x="10321" y="9887"/>
                  </a:moveTo>
                  <a:lnTo>
                    <a:pt x="10321" y="10381"/>
                  </a:lnTo>
                  <a:lnTo>
                    <a:pt x="406" y="10381"/>
                  </a:lnTo>
                  <a:lnTo>
                    <a:pt x="406" y="9887"/>
                  </a:lnTo>
                  <a:close/>
                  <a:moveTo>
                    <a:pt x="13484" y="9887"/>
                  </a:moveTo>
                  <a:lnTo>
                    <a:pt x="13484" y="10381"/>
                  </a:lnTo>
                  <a:lnTo>
                    <a:pt x="10730" y="10381"/>
                  </a:lnTo>
                  <a:lnTo>
                    <a:pt x="10730" y="9887"/>
                  </a:lnTo>
                  <a:close/>
                  <a:moveTo>
                    <a:pt x="2222" y="10790"/>
                  </a:moveTo>
                  <a:cubicBezTo>
                    <a:pt x="2137" y="11022"/>
                    <a:pt x="1917" y="11176"/>
                    <a:pt x="1669" y="11176"/>
                  </a:cubicBezTo>
                  <a:cubicBezTo>
                    <a:pt x="1424" y="11176"/>
                    <a:pt x="1201" y="11022"/>
                    <a:pt x="1116" y="10790"/>
                  </a:cubicBezTo>
                  <a:close/>
                  <a:moveTo>
                    <a:pt x="4701" y="10790"/>
                  </a:moveTo>
                  <a:cubicBezTo>
                    <a:pt x="4616" y="11022"/>
                    <a:pt x="4397" y="11176"/>
                    <a:pt x="4148" y="11176"/>
                  </a:cubicBezTo>
                  <a:cubicBezTo>
                    <a:pt x="3903" y="11176"/>
                    <a:pt x="3681" y="11022"/>
                    <a:pt x="3596" y="10790"/>
                  </a:cubicBezTo>
                  <a:close/>
                  <a:moveTo>
                    <a:pt x="9971" y="10790"/>
                  </a:moveTo>
                  <a:cubicBezTo>
                    <a:pt x="9886" y="11022"/>
                    <a:pt x="9667" y="11176"/>
                    <a:pt x="9418" y="11176"/>
                  </a:cubicBezTo>
                  <a:cubicBezTo>
                    <a:pt x="9173" y="11176"/>
                    <a:pt x="8950" y="11022"/>
                    <a:pt x="8865" y="10790"/>
                  </a:cubicBezTo>
                  <a:close/>
                  <a:moveTo>
                    <a:pt x="12450" y="10790"/>
                  </a:moveTo>
                  <a:cubicBezTo>
                    <a:pt x="12365" y="11022"/>
                    <a:pt x="12143" y="11176"/>
                    <a:pt x="11898" y="11176"/>
                  </a:cubicBezTo>
                  <a:cubicBezTo>
                    <a:pt x="11652" y="11176"/>
                    <a:pt x="11430" y="11022"/>
                    <a:pt x="11345" y="10790"/>
                  </a:cubicBezTo>
                  <a:close/>
                  <a:moveTo>
                    <a:pt x="3003" y="1"/>
                  </a:moveTo>
                  <a:cubicBezTo>
                    <a:pt x="2996" y="1"/>
                    <a:pt x="2988" y="1"/>
                    <a:pt x="2981" y="2"/>
                  </a:cubicBezTo>
                  <a:lnTo>
                    <a:pt x="1859" y="2"/>
                  </a:lnTo>
                  <a:cubicBezTo>
                    <a:pt x="1826" y="2"/>
                    <a:pt x="1793" y="5"/>
                    <a:pt x="1764" y="12"/>
                  </a:cubicBezTo>
                  <a:lnTo>
                    <a:pt x="959" y="228"/>
                  </a:lnTo>
                  <a:cubicBezTo>
                    <a:pt x="766" y="280"/>
                    <a:pt x="652" y="476"/>
                    <a:pt x="704" y="669"/>
                  </a:cubicBezTo>
                  <a:lnTo>
                    <a:pt x="1482" y="3581"/>
                  </a:lnTo>
                  <a:cubicBezTo>
                    <a:pt x="1581" y="3940"/>
                    <a:pt x="1908" y="4189"/>
                    <a:pt x="2281" y="4189"/>
                  </a:cubicBezTo>
                  <a:lnTo>
                    <a:pt x="2683" y="4189"/>
                  </a:lnTo>
                  <a:lnTo>
                    <a:pt x="2362" y="6018"/>
                  </a:lnTo>
                  <a:cubicBezTo>
                    <a:pt x="2349" y="6158"/>
                    <a:pt x="2458" y="6239"/>
                    <a:pt x="2566" y="6239"/>
                  </a:cubicBezTo>
                  <a:cubicBezTo>
                    <a:pt x="2650" y="6239"/>
                    <a:pt x="2733" y="6191"/>
                    <a:pt x="2761" y="6086"/>
                  </a:cubicBezTo>
                  <a:lnTo>
                    <a:pt x="3095" y="4189"/>
                  </a:lnTo>
                  <a:lnTo>
                    <a:pt x="3743" y="4189"/>
                  </a:lnTo>
                  <a:cubicBezTo>
                    <a:pt x="3389" y="6201"/>
                    <a:pt x="2941" y="8742"/>
                    <a:pt x="2811" y="9482"/>
                  </a:cubicBezTo>
                  <a:lnTo>
                    <a:pt x="2163" y="9482"/>
                  </a:lnTo>
                  <a:lnTo>
                    <a:pt x="2595" y="7041"/>
                  </a:lnTo>
                  <a:cubicBezTo>
                    <a:pt x="2604" y="6900"/>
                    <a:pt x="2494" y="6819"/>
                    <a:pt x="2385" y="6819"/>
                  </a:cubicBezTo>
                  <a:cubicBezTo>
                    <a:pt x="2303" y="6819"/>
                    <a:pt x="2221" y="6866"/>
                    <a:pt x="2192" y="6969"/>
                  </a:cubicBezTo>
                  <a:lnTo>
                    <a:pt x="2048" y="7791"/>
                  </a:lnTo>
                  <a:lnTo>
                    <a:pt x="1195" y="7791"/>
                  </a:lnTo>
                  <a:cubicBezTo>
                    <a:pt x="818" y="7794"/>
                    <a:pt x="514" y="8098"/>
                    <a:pt x="514" y="8474"/>
                  </a:cubicBezTo>
                  <a:lnTo>
                    <a:pt x="514" y="9482"/>
                  </a:lnTo>
                  <a:lnTo>
                    <a:pt x="318" y="9482"/>
                  </a:lnTo>
                  <a:cubicBezTo>
                    <a:pt x="141" y="9482"/>
                    <a:pt x="1" y="9626"/>
                    <a:pt x="1" y="9802"/>
                  </a:cubicBezTo>
                  <a:lnTo>
                    <a:pt x="1" y="10473"/>
                  </a:lnTo>
                  <a:cubicBezTo>
                    <a:pt x="1" y="10649"/>
                    <a:pt x="141" y="10790"/>
                    <a:pt x="318" y="10790"/>
                  </a:cubicBezTo>
                  <a:lnTo>
                    <a:pt x="694" y="10790"/>
                  </a:lnTo>
                  <a:cubicBezTo>
                    <a:pt x="789" y="11255"/>
                    <a:pt x="1198" y="11585"/>
                    <a:pt x="1669" y="11585"/>
                  </a:cubicBezTo>
                  <a:cubicBezTo>
                    <a:pt x="2140" y="11585"/>
                    <a:pt x="2549" y="11255"/>
                    <a:pt x="2644" y="10790"/>
                  </a:cubicBezTo>
                  <a:lnTo>
                    <a:pt x="3174" y="10790"/>
                  </a:lnTo>
                  <a:cubicBezTo>
                    <a:pt x="3268" y="11255"/>
                    <a:pt x="3677" y="11585"/>
                    <a:pt x="4148" y="11585"/>
                  </a:cubicBezTo>
                  <a:cubicBezTo>
                    <a:pt x="4619" y="11585"/>
                    <a:pt x="5028" y="11255"/>
                    <a:pt x="5123" y="10790"/>
                  </a:cubicBezTo>
                  <a:lnTo>
                    <a:pt x="8443" y="10790"/>
                  </a:lnTo>
                  <a:cubicBezTo>
                    <a:pt x="8541" y="11255"/>
                    <a:pt x="8947" y="11585"/>
                    <a:pt x="9418" y="11585"/>
                  </a:cubicBezTo>
                  <a:cubicBezTo>
                    <a:pt x="9892" y="11585"/>
                    <a:pt x="10298" y="11255"/>
                    <a:pt x="10396" y="10790"/>
                  </a:cubicBezTo>
                  <a:lnTo>
                    <a:pt x="10923" y="10790"/>
                  </a:lnTo>
                  <a:cubicBezTo>
                    <a:pt x="11018" y="11255"/>
                    <a:pt x="11427" y="11585"/>
                    <a:pt x="11898" y="11585"/>
                  </a:cubicBezTo>
                  <a:cubicBezTo>
                    <a:pt x="12369" y="11585"/>
                    <a:pt x="12778" y="11255"/>
                    <a:pt x="12872" y="10790"/>
                  </a:cubicBezTo>
                  <a:lnTo>
                    <a:pt x="13572" y="10790"/>
                  </a:lnTo>
                  <a:cubicBezTo>
                    <a:pt x="13749" y="10790"/>
                    <a:pt x="13890" y="10649"/>
                    <a:pt x="13890" y="10473"/>
                  </a:cubicBezTo>
                  <a:lnTo>
                    <a:pt x="13890" y="9802"/>
                  </a:lnTo>
                  <a:cubicBezTo>
                    <a:pt x="13890" y="9626"/>
                    <a:pt x="13749" y="9482"/>
                    <a:pt x="13572" y="9482"/>
                  </a:cubicBezTo>
                  <a:lnTo>
                    <a:pt x="12774" y="9482"/>
                  </a:lnTo>
                  <a:cubicBezTo>
                    <a:pt x="12732" y="9092"/>
                    <a:pt x="12405" y="8798"/>
                    <a:pt x="12015" y="8798"/>
                  </a:cubicBezTo>
                  <a:lnTo>
                    <a:pt x="11028" y="8798"/>
                  </a:lnTo>
                  <a:cubicBezTo>
                    <a:pt x="11022" y="8798"/>
                    <a:pt x="11016" y="8797"/>
                    <a:pt x="11010" y="8797"/>
                  </a:cubicBezTo>
                  <a:cubicBezTo>
                    <a:pt x="10896" y="8797"/>
                    <a:pt x="10802" y="8886"/>
                    <a:pt x="10802" y="9001"/>
                  </a:cubicBezTo>
                  <a:cubicBezTo>
                    <a:pt x="10802" y="9116"/>
                    <a:pt x="10897" y="9208"/>
                    <a:pt x="11010" y="9208"/>
                  </a:cubicBezTo>
                  <a:cubicBezTo>
                    <a:pt x="11016" y="9208"/>
                    <a:pt x="11022" y="9207"/>
                    <a:pt x="11028" y="9207"/>
                  </a:cubicBezTo>
                  <a:lnTo>
                    <a:pt x="12015" y="9207"/>
                  </a:lnTo>
                  <a:cubicBezTo>
                    <a:pt x="12179" y="9207"/>
                    <a:pt x="12323" y="9321"/>
                    <a:pt x="12362" y="9482"/>
                  </a:cubicBezTo>
                  <a:lnTo>
                    <a:pt x="9951" y="9482"/>
                  </a:lnTo>
                  <a:cubicBezTo>
                    <a:pt x="9938" y="9387"/>
                    <a:pt x="9912" y="9292"/>
                    <a:pt x="9866" y="9207"/>
                  </a:cubicBezTo>
                  <a:lnTo>
                    <a:pt x="10072" y="9207"/>
                  </a:lnTo>
                  <a:cubicBezTo>
                    <a:pt x="10078" y="9207"/>
                    <a:pt x="10084" y="9208"/>
                    <a:pt x="10090" y="9208"/>
                  </a:cubicBezTo>
                  <a:cubicBezTo>
                    <a:pt x="10203" y="9208"/>
                    <a:pt x="10298" y="9116"/>
                    <a:pt x="10298" y="9001"/>
                  </a:cubicBezTo>
                  <a:cubicBezTo>
                    <a:pt x="10298" y="8886"/>
                    <a:pt x="10203" y="8797"/>
                    <a:pt x="10090" y="8797"/>
                  </a:cubicBezTo>
                  <a:cubicBezTo>
                    <a:pt x="10084" y="8797"/>
                    <a:pt x="10078" y="8798"/>
                    <a:pt x="10072" y="8798"/>
                  </a:cubicBezTo>
                  <a:lnTo>
                    <a:pt x="8208" y="8798"/>
                  </a:lnTo>
                  <a:cubicBezTo>
                    <a:pt x="7904" y="8229"/>
                    <a:pt x="7334" y="7853"/>
                    <a:pt x="6690" y="7797"/>
                  </a:cubicBezTo>
                  <a:lnTo>
                    <a:pt x="7328" y="4189"/>
                  </a:lnTo>
                  <a:lnTo>
                    <a:pt x="8034" y="4189"/>
                  </a:lnTo>
                  <a:cubicBezTo>
                    <a:pt x="8165" y="4189"/>
                    <a:pt x="8273" y="4084"/>
                    <a:pt x="8273" y="3954"/>
                  </a:cubicBezTo>
                  <a:lnTo>
                    <a:pt x="8273" y="3188"/>
                  </a:lnTo>
                  <a:cubicBezTo>
                    <a:pt x="8273" y="3054"/>
                    <a:pt x="8165" y="2949"/>
                    <a:pt x="8034" y="2949"/>
                  </a:cubicBezTo>
                  <a:lnTo>
                    <a:pt x="6978" y="2949"/>
                  </a:lnTo>
                  <a:cubicBezTo>
                    <a:pt x="6912" y="2949"/>
                    <a:pt x="6857" y="2907"/>
                    <a:pt x="6840" y="2845"/>
                  </a:cubicBezTo>
                  <a:lnTo>
                    <a:pt x="6150" y="267"/>
                  </a:lnTo>
                  <a:cubicBezTo>
                    <a:pt x="6108" y="110"/>
                    <a:pt x="5967" y="2"/>
                    <a:pt x="5804" y="2"/>
                  </a:cubicBezTo>
                  <a:lnTo>
                    <a:pt x="3939" y="2"/>
                  </a:lnTo>
                  <a:cubicBezTo>
                    <a:pt x="3694" y="25"/>
                    <a:pt x="3694" y="382"/>
                    <a:pt x="3939" y="408"/>
                  </a:cubicBezTo>
                  <a:lnTo>
                    <a:pt x="5768" y="408"/>
                  </a:lnTo>
                  <a:lnTo>
                    <a:pt x="6448" y="2949"/>
                  </a:lnTo>
                  <a:lnTo>
                    <a:pt x="3030" y="2949"/>
                  </a:lnTo>
                  <a:cubicBezTo>
                    <a:pt x="2968" y="2949"/>
                    <a:pt x="2912" y="2907"/>
                    <a:pt x="2896" y="2845"/>
                  </a:cubicBezTo>
                  <a:lnTo>
                    <a:pt x="2241" y="408"/>
                  </a:lnTo>
                  <a:lnTo>
                    <a:pt x="2981" y="408"/>
                  </a:lnTo>
                  <a:cubicBezTo>
                    <a:pt x="2988" y="409"/>
                    <a:pt x="2996" y="409"/>
                    <a:pt x="3003" y="409"/>
                  </a:cubicBezTo>
                  <a:cubicBezTo>
                    <a:pt x="3114" y="409"/>
                    <a:pt x="3206" y="318"/>
                    <a:pt x="3206" y="205"/>
                  </a:cubicBezTo>
                  <a:cubicBezTo>
                    <a:pt x="3206" y="91"/>
                    <a:pt x="3114" y="1"/>
                    <a:pt x="3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58"/>
          <p:cNvGrpSpPr/>
          <p:nvPr/>
        </p:nvGrpSpPr>
        <p:grpSpPr>
          <a:xfrm>
            <a:off x="4469905" y="1918442"/>
            <a:ext cx="204176" cy="374548"/>
            <a:chOff x="4874263" y="2647625"/>
            <a:chExt cx="189350" cy="347350"/>
          </a:xfrm>
        </p:grpSpPr>
        <p:sp>
          <p:nvSpPr>
            <p:cNvPr id="565" name="Google Shape;565;p58"/>
            <p:cNvSpPr/>
            <p:nvPr/>
          </p:nvSpPr>
          <p:spPr>
            <a:xfrm>
              <a:off x="4893088" y="2743325"/>
              <a:ext cx="134450" cy="155800"/>
            </a:xfrm>
            <a:custGeom>
              <a:rect b="b" l="l" r="r" t="t"/>
              <a:pathLst>
                <a:path extrusionOk="0" h="6232" w="5378">
                  <a:moveTo>
                    <a:pt x="991" y="0"/>
                  </a:moveTo>
                  <a:cubicBezTo>
                    <a:pt x="442" y="0"/>
                    <a:pt x="0" y="445"/>
                    <a:pt x="0" y="991"/>
                  </a:cubicBezTo>
                  <a:lnTo>
                    <a:pt x="0" y="5237"/>
                  </a:lnTo>
                  <a:cubicBezTo>
                    <a:pt x="0" y="5787"/>
                    <a:pt x="442" y="6228"/>
                    <a:pt x="991" y="6231"/>
                  </a:cubicBezTo>
                  <a:lnTo>
                    <a:pt x="4383" y="6231"/>
                  </a:lnTo>
                  <a:cubicBezTo>
                    <a:pt x="4933" y="6228"/>
                    <a:pt x="5374" y="5787"/>
                    <a:pt x="5378" y="5237"/>
                  </a:cubicBezTo>
                  <a:lnTo>
                    <a:pt x="5378" y="994"/>
                  </a:lnTo>
                  <a:cubicBezTo>
                    <a:pt x="5374" y="445"/>
                    <a:pt x="4933" y="3"/>
                    <a:pt x="4383" y="3"/>
                  </a:cubicBezTo>
                  <a:lnTo>
                    <a:pt x="4331" y="3"/>
                  </a:lnTo>
                  <a:cubicBezTo>
                    <a:pt x="4059" y="3"/>
                    <a:pt x="4059" y="412"/>
                    <a:pt x="4331" y="412"/>
                  </a:cubicBezTo>
                  <a:lnTo>
                    <a:pt x="4383" y="412"/>
                  </a:lnTo>
                  <a:cubicBezTo>
                    <a:pt x="4707" y="412"/>
                    <a:pt x="4969" y="674"/>
                    <a:pt x="4969" y="994"/>
                  </a:cubicBezTo>
                  <a:lnTo>
                    <a:pt x="4969" y="5244"/>
                  </a:lnTo>
                  <a:cubicBezTo>
                    <a:pt x="4969" y="5564"/>
                    <a:pt x="4707" y="5826"/>
                    <a:pt x="4383" y="5826"/>
                  </a:cubicBezTo>
                  <a:lnTo>
                    <a:pt x="991" y="5826"/>
                  </a:lnTo>
                  <a:cubicBezTo>
                    <a:pt x="667" y="5826"/>
                    <a:pt x="406" y="5564"/>
                    <a:pt x="406" y="5244"/>
                  </a:cubicBezTo>
                  <a:lnTo>
                    <a:pt x="406" y="994"/>
                  </a:lnTo>
                  <a:cubicBezTo>
                    <a:pt x="406" y="671"/>
                    <a:pt x="667" y="409"/>
                    <a:pt x="991" y="409"/>
                  </a:cubicBezTo>
                  <a:lnTo>
                    <a:pt x="3382" y="409"/>
                  </a:lnTo>
                  <a:cubicBezTo>
                    <a:pt x="3497" y="409"/>
                    <a:pt x="3588" y="317"/>
                    <a:pt x="3588" y="203"/>
                  </a:cubicBezTo>
                  <a:cubicBezTo>
                    <a:pt x="3588" y="92"/>
                    <a:pt x="3497" y="0"/>
                    <a:pt x="3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8"/>
            <p:cNvSpPr/>
            <p:nvPr/>
          </p:nvSpPr>
          <p:spPr>
            <a:xfrm>
              <a:off x="4914988" y="2848075"/>
              <a:ext cx="88850" cy="10250"/>
            </a:xfrm>
            <a:custGeom>
              <a:rect b="b" l="l" r="r" t="t"/>
              <a:pathLst>
                <a:path extrusionOk="0" h="410" w="3554">
                  <a:moveTo>
                    <a:pt x="272" y="0"/>
                  </a:moveTo>
                  <a:cubicBezTo>
                    <a:pt x="1" y="0"/>
                    <a:pt x="1" y="409"/>
                    <a:pt x="272" y="409"/>
                  </a:cubicBezTo>
                  <a:lnTo>
                    <a:pt x="3347" y="409"/>
                  </a:lnTo>
                  <a:cubicBezTo>
                    <a:pt x="3462" y="409"/>
                    <a:pt x="3553" y="318"/>
                    <a:pt x="3553" y="203"/>
                  </a:cubicBezTo>
                  <a:cubicBezTo>
                    <a:pt x="3553" y="92"/>
                    <a:pt x="3462" y="0"/>
                    <a:pt x="3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8"/>
            <p:cNvSpPr/>
            <p:nvPr/>
          </p:nvSpPr>
          <p:spPr>
            <a:xfrm>
              <a:off x="4914988" y="2866150"/>
              <a:ext cx="33225" cy="10250"/>
            </a:xfrm>
            <a:custGeom>
              <a:rect b="b" l="l" r="r" t="t"/>
              <a:pathLst>
                <a:path extrusionOk="0" h="410" w="1329">
                  <a:moveTo>
                    <a:pt x="272" y="0"/>
                  </a:moveTo>
                  <a:cubicBezTo>
                    <a:pt x="1" y="0"/>
                    <a:pt x="1" y="409"/>
                    <a:pt x="272" y="409"/>
                  </a:cubicBezTo>
                  <a:lnTo>
                    <a:pt x="1123" y="409"/>
                  </a:lnTo>
                  <a:cubicBezTo>
                    <a:pt x="1237" y="409"/>
                    <a:pt x="1329" y="318"/>
                    <a:pt x="1329" y="206"/>
                  </a:cubicBezTo>
                  <a:cubicBezTo>
                    <a:pt x="1329" y="92"/>
                    <a:pt x="1237" y="0"/>
                    <a:pt x="1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8"/>
            <p:cNvSpPr/>
            <p:nvPr/>
          </p:nvSpPr>
          <p:spPr>
            <a:xfrm>
              <a:off x="4938063" y="2676500"/>
              <a:ext cx="42625" cy="10250"/>
            </a:xfrm>
            <a:custGeom>
              <a:rect b="b" l="l" r="r" t="t"/>
              <a:pathLst>
                <a:path extrusionOk="0" h="410" w="1705">
                  <a:moveTo>
                    <a:pt x="275" y="1"/>
                  </a:moveTo>
                  <a:cubicBezTo>
                    <a:pt x="0" y="1"/>
                    <a:pt x="0" y="410"/>
                    <a:pt x="275" y="410"/>
                  </a:cubicBezTo>
                  <a:lnTo>
                    <a:pt x="1502" y="410"/>
                  </a:lnTo>
                  <a:cubicBezTo>
                    <a:pt x="1613" y="410"/>
                    <a:pt x="1704" y="318"/>
                    <a:pt x="1704" y="203"/>
                  </a:cubicBezTo>
                  <a:cubicBezTo>
                    <a:pt x="1704" y="92"/>
                    <a:pt x="1613" y="1"/>
                    <a:pt x="1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8"/>
            <p:cNvSpPr/>
            <p:nvPr/>
          </p:nvSpPr>
          <p:spPr>
            <a:xfrm>
              <a:off x="4938063" y="2955700"/>
              <a:ext cx="42625" cy="10225"/>
            </a:xfrm>
            <a:custGeom>
              <a:rect b="b" l="l" r="r" t="t"/>
              <a:pathLst>
                <a:path extrusionOk="0" h="409" w="1705">
                  <a:moveTo>
                    <a:pt x="275" y="0"/>
                  </a:moveTo>
                  <a:cubicBezTo>
                    <a:pt x="0" y="0"/>
                    <a:pt x="0" y="409"/>
                    <a:pt x="275" y="409"/>
                  </a:cubicBezTo>
                  <a:lnTo>
                    <a:pt x="1502" y="409"/>
                  </a:lnTo>
                  <a:cubicBezTo>
                    <a:pt x="1613" y="409"/>
                    <a:pt x="1704" y="317"/>
                    <a:pt x="1704" y="206"/>
                  </a:cubicBezTo>
                  <a:cubicBezTo>
                    <a:pt x="1704" y="92"/>
                    <a:pt x="1613" y="0"/>
                    <a:pt x="1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8"/>
            <p:cNvSpPr/>
            <p:nvPr/>
          </p:nvSpPr>
          <p:spPr>
            <a:xfrm>
              <a:off x="4874263" y="2647625"/>
              <a:ext cx="189350" cy="347350"/>
            </a:xfrm>
            <a:custGeom>
              <a:rect b="b" l="l" r="r" t="t"/>
              <a:pathLst>
                <a:path extrusionOk="0" h="13894" w="7574">
                  <a:moveTo>
                    <a:pt x="4008" y="2323"/>
                  </a:moveTo>
                  <a:cubicBezTo>
                    <a:pt x="4054" y="2323"/>
                    <a:pt x="4096" y="2356"/>
                    <a:pt x="4106" y="2402"/>
                  </a:cubicBezTo>
                  <a:lnTo>
                    <a:pt x="4279" y="3082"/>
                  </a:lnTo>
                  <a:lnTo>
                    <a:pt x="2601" y="3082"/>
                  </a:lnTo>
                  <a:lnTo>
                    <a:pt x="2775" y="2402"/>
                  </a:lnTo>
                  <a:cubicBezTo>
                    <a:pt x="2784" y="2356"/>
                    <a:pt x="2824" y="2323"/>
                    <a:pt x="2873" y="2323"/>
                  </a:cubicBezTo>
                  <a:close/>
                  <a:moveTo>
                    <a:pt x="7053" y="5015"/>
                  </a:moveTo>
                  <a:cubicBezTo>
                    <a:pt x="7115" y="5015"/>
                    <a:pt x="7168" y="5068"/>
                    <a:pt x="7168" y="5130"/>
                  </a:cubicBezTo>
                  <a:lnTo>
                    <a:pt x="7168" y="5771"/>
                  </a:lnTo>
                  <a:cubicBezTo>
                    <a:pt x="7168" y="5833"/>
                    <a:pt x="7115" y="5886"/>
                    <a:pt x="7053" y="5886"/>
                  </a:cubicBezTo>
                  <a:lnTo>
                    <a:pt x="6880" y="5886"/>
                  </a:lnTo>
                  <a:lnTo>
                    <a:pt x="6880" y="5015"/>
                  </a:lnTo>
                  <a:close/>
                  <a:moveTo>
                    <a:pt x="6896" y="7011"/>
                  </a:moveTo>
                  <a:cubicBezTo>
                    <a:pt x="7043" y="7011"/>
                    <a:pt x="7164" y="7132"/>
                    <a:pt x="7164" y="7282"/>
                  </a:cubicBezTo>
                  <a:lnTo>
                    <a:pt x="7164" y="8607"/>
                  </a:lnTo>
                  <a:cubicBezTo>
                    <a:pt x="7164" y="8758"/>
                    <a:pt x="7043" y="8879"/>
                    <a:pt x="6896" y="8879"/>
                  </a:cubicBezTo>
                  <a:lnTo>
                    <a:pt x="6880" y="8879"/>
                  </a:lnTo>
                  <a:lnTo>
                    <a:pt x="6880" y="7011"/>
                  </a:lnTo>
                  <a:close/>
                  <a:moveTo>
                    <a:pt x="5136" y="3485"/>
                  </a:moveTo>
                  <a:cubicBezTo>
                    <a:pt x="5876" y="3488"/>
                    <a:pt x="6471" y="4083"/>
                    <a:pt x="6474" y="4822"/>
                  </a:cubicBezTo>
                  <a:lnTo>
                    <a:pt x="6474" y="9068"/>
                  </a:lnTo>
                  <a:cubicBezTo>
                    <a:pt x="6471" y="9804"/>
                    <a:pt x="5876" y="10403"/>
                    <a:pt x="5136" y="10403"/>
                  </a:cubicBezTo>
                  <a:lnTo>
                    <a:pt x="5136" y="10406"/>
                  </a:lnTo>
                  <a:lnTo>
                    <a:pt x="1744" y="10406"/>
                  </a:lnTo>
                  <a:cubicBezTo>
                    <a:pt x="1005" y="10406"/>
                    <a:pt x="410" y="9808"/>
                    <a:pt x="410" y="9072"/>
                  </a:cubicBezTo>
                  <a:lnTo>
                    <a:pt x="410" y="4822"/>
                  </a:lnTo>
                  <a:cubicBezTo>
                    <a:pt x="410" y="4083"/>
                    <a:pt x="1005" y="3488"/>
                    <a:pt x="1744" y="3485"/>
                  </a:cubicBezTo>
                  <a:close/>
                  <a:moveTo>
                    <a:pt x="4279" y="10812"/>
                  </a:moveTo>
                  <a:lnTo>
                    <a:pt x="4106" y="11492"/>
                  </a:lnTo>
                  <a:cubicBezTo>
                    <a:pt x="4096" y="11538"/>
                    <a:pt x="4054" y="11571"/>
                    <a:pt x="4008" y="11571"/>
                  </a:cubicBezTo>
                  <a:lnTo>
                    <a:pt x="2873" y="11571"/>
                  </a:lnTo>
                  <a:cubicBezTo>
                    <a:pt x="2824" y="11571"/>
                    <a:pt x="2784" y="11538"/>
                    <a:pt x="2775" y="11492"/>
                  </a:cubicBezTo>
                  <a:lnTo>
                    <a:pt x="2601" y="10812"/>
                  </a:lnTo>
                  <a:close/>
                  <a:moveTo>
                    <a:pt x="2222" y="1"/>
                  </a:moveTo>
                  <a:cubicBezTo>
                    <a:pt x="1954" y="1"/>
                    <a:pt x="1721" y="181"/>
                    <a:pt x="1656" y="439"/>
                  </a:cubicBezTo>
                  <a:lnTo>
                    <a:pt x="1355" y="1627"/>
                  </a:lnTo>
                  <a:cubicBezTo>
                    <a:pt x="1316" y="1738"/>
                    <a:pt x="1381" y="1862"/>
                    <a:pt x="1496" y="1892"/>
                  </a:cubicBezTo>
                  <a:cubicBezTo>
                    <a:pt x="1513" y="1896"/>
                    <a:pt x="1530" y="1898"/>
                    <a:pt x="1547" y="1898"/>
                  </a:cubicBezTo>
                  <a:cubicBezTo>
                    <a:pt x="1646" y="1898"/>
                    <a:pt x="1734" y="1828"/>
                    <a:pt x="1751" y="1725"/>
                  </a:cubicBezTo>
                  <a:lnTo>
                    <a:pt x="2052" y="541"/>
                  </a:lnTo>
                  <a:cubicBezTo>
                    <a:pt x="2071" y="462"/>
                    <a:pt x="2140" y="407"/>
                    <a:pt x="2222" y="407"/>
                  </a:cubicBezTo>
                  <a:lnTo>
                    <a:pt x="4659" y="407"/>
                  </a:lnTo>
                  <a:cubicBezTo>
                    <a:pt x="4737" y="407"/>
                    <a:pt x="4809" y="462"/>
                    <a:pt x="4829" y="541"/>
                  </a:cubicBezTo>
                  <a:lnTo>
                    <a:pt x="5483" y="3115"/>
                  </a:lnTo>
                  <a:cubicBezTo>
                    <a:pt x="5369" y="3092"/>
                    <a:pt x="5254" y="3082"/>
                    <a:pt x="5140" y="3082"/>
                  </a:cubicBezTo>
                  <a:lnTo>
                    <a:pt x="4701" y="3082"/>
                  </a:lnTo>
                  <a:lnTo>
                    <a:pt x="4502" y="2300"/>
                  </a:lnTo>
                  <a:cubicBezTo>
                    <a:pt x="4443" y="2075"/>
                    <a:pt x="4240" y="1918"/>
                    <a:pt x="4008" y="1918"/>
                  </a:cubicBezTo>
                  <a:lnTo>
                    <a:pt x="2873" y="1918"/>
                  </a:lnTo>
                  <a:cubicBezTo>
                    <a:pt x="2640" y="1918"/>
                    <a:pt x="2434" y="2075"/>
                    <a:pt x="2379" y="2300"/>
                  </a:cubicBezTo>
                  <a:lnTo>
                    <a:pt x="2179" y="3082"/>
                  </a:lnTo>
                  <a:lnTo>
                    <a:pt x="1741" y="3082"/>
                  </a:lnTo>
                  <a:cubicBezTo>
                    <a:pt x="1626" y="3082"/>
                    <a:pt x="1512" y="3092"/>
                    <a:pt x="1397" y="3115"/>
                  </a:cubicBezTo>
                  <a:lnTo>
                    <a:pt x="1512" y="2664"/>
                  </a:lnTo>
                  <a:cubicBezTo>
                    <a:pt x="1533" y="2517"/>
                    <a:pt x="1420" y="2427"/>
                    <a:pt x="1307" y="2427"/>
                  </a:cubicBezTo>
                  <a:cubicBezTo>
                    <a:pt x="1230" y="2427"/>
                    <a:pt x="1154" y="2468"/>
                    <a:pt x="1119" y="2562"/>
                  </a:cubicBezTo>
                  <a:lnTo>
                    <a:pt x="936" y="3279"/>
                  </a:lnTo>
                  <a:cubicBezTo>
                    <a:pt x="361" y="3579"/>
                    <a:pt x="1" y="4175"/>
                    <a:pt x="1" y="4826"/>
                  </a:cubicBezTo>
                  <a:lnTo>
                    <a:pt x="1" y="9072"/>
                  </a:lnTo>
                  <a:cubicBezTo>
                    <a:pt x="1" y="9719"/>
                    <a:pt x="361" y="10315"/>
                    <a:pt x="936" y="10616"/>
                  </a:cubicBezTo>
                  <a:lnTo>
                    <a:pt x="1244" y="11826"/>
                  </a:lnTo>
                  <a:cubicBezTo>
                    <a:pt x="1258" y="11927"/>
                    <a:pt x="1346" y="11999"/>
                    <a:pt x="1445" y="11999"/>
                  </a:cubicBezTo>
                  <a:cubicBezTo>
                    <a:pt x="1462" y="11999"/>
                    <a:pt x="1479" y="11997"/>
                    <a:pt x="1496" y="11993"/>
                  </a:cubicBezTo>
                  <a:cubicBezTo>
                    <a:pt x="1613" y="11960"/>
                    <a:pt x="1679" y="11839"/>
                    <a:pt x="1636" y="11724"/>
                  </a:cubicBezTo>
                  <a:lnTo>
                    <a:pt x="1397" y="10776"/>
                  </a:lnTo>
                  <a:lnTo>
                    <a:pt x="1397" y="10776"/>
                  </a:lnTo>
                  <a:cubicBezTo>
                    <a:pt x="1512" y="10799"/>
                    <a:pt x="1626" y="10812"/>
                    <a:pt x="1744" y="10812"/>
                  </a:cubicBezTo>
                  <a:lnTo>
                    <a:pt x="2183" y="10812"/>
                  </a:lnTo>
                  <a:lnTo>
                    <a:pt x="2379" y="11594"/>
                  </a:lnTo>
                  <a:cubicBezTo>
                    <a:pt x="2438" y="11819"/>
                    <a:pt x="2640" y="11976"/>
                    <a:pt x="2873" y="11976"/>
                  </a:cubicBezTo>
                  <a:lnTo>
                    <a:pt x="4008" y="11976"/>
                  </a:lnTo>
                  <a:cubicBezTo>
                    <a:pt x="4240" y="11976"/>
                    <a:pt x="4443" y="11816"/>
                    <a:pt x="4502" y="11594"/>
                  </a:cubicBezTo>
                  <a:lnTo>
                    <a:pt x="4701" y="10812"/>
                  </a:lnTo>
                  <a:lnTo>
                    <a:pt x="5140" y="10812"/>
                  </a:lnTo>
                  <a:cubicBezTo>
                    <a:pt x="5254" y="10812"/>
                    <a:pt x="5369" y="10799"/>
                    <a:pt x="5483" y="10776"/>
                  </a:cubicBezTo>
                  <a:lnTo>
                    <a:pt x="5483" y="10776"/>
                  </a:lnTo>
                  <a:lnTo>
                    <a:pt x="4829" y="13353"/>
                  </a:lnTo>
                  <a:cubicBezTo>
                    <a:pt x="4809" y="13429"/>
                    <a:pt x="4741" y="13484"/>
                    <a:pt x="4659" y="13484"/>
                  </a:cubicBezTo>
                  <a:lnTo>
                    <a:pt x="2222" y="13484"/>
                  </a:lnTo>
                  <a:cubicBezTo>
                    <a:pt x="2140" y="13484"/>
                    <a:pt x="2071" y="13429"/>
                    <a:pt x="2052" y="13353"/>
                  </a:cubicBezTo>
                  <a:lnTo>
                    <a:pt x="1875" y="12657"/>
                  </a:lnTo>
                  <a:cubicBezTo>
                    <a:pt x="1858" y="12556"/>
                    <a:pt x="1769" y="12484"/>
                    <a:pt x="1672" y="12484"/>
                  </a:cubicBezTo>
                  <a:cubicBezTo>
                    <a:pt x="1656" y="12484"/>
                    <a:pt x="1640" y="12486"/>
                    <a:pt x="1623" y="12490"/>
                  </a:cubicBezTo>
                  <a:cubicBezTo>
                    <a:pt x="1505" y="12519"/>
                    <a:pt x="1437" y="12644"/>
                    <a:pt x="1479" y="12758"/>
                  </a:cubicBezTo>
                  <a:lnTo>
                    <a:pt x="1656" y="13452"/>
                  </a:lnTo>
                  <a:cubicBezTo>
                    <a:pt x="1721" y="13710"/>
                    <a:pt x="1954" y="13893"/>
                    <a:pt x="2222" y="13893"/>
                  </a:cubicBezTo>
                  <a:lnTo>
                    <a:pt x="4659" y="13893"/>
                  </a:lnTo>
                  <a:cubicBezTo>
                    <a:pt x="4927" y="13893"/>
                    <a:pt x="5159" y="13710"/>
                    <a:pt x="5225" y="13452"/>
                  </a:cubicBezTo>
                  <a:lnTo>
                    <a:pt x="5944" y="10612"/>
                  </a:lnTo>
                  <a:cubicBezTo>
                    <a:pt x="6451" y="10347"/>
                    <a:pt x="6798" y="9850"/>
                    <a:pt x="6867" y="9284"/>
                  </a:cubicBezTo>
                  <a:lnTo>
                    <a:pt x="6896" y="9284"/>
                  </a:lnTo>
                  <a:cubicBezTo>
                    <a:pt x="7269" y="9281"/>
                    <a:pt x="7570" y="8980"/>
                    <a:pt x="7573" y="8604"/>
                  </a:cubicBezTo>
                  <a:lnTo>
                    <a:pt x="7573" y="7279"/>
                  </a:lnTo>
                  <a:cubicBezTo>
                    <a:pt x="7570" y="6906"/>
                    <a:pt x="7269" y="6602"/>
                    <a:pt x="6896" y="6602"/>
                  </a:cubicBezTo>
                  <a:lnTo>
                    <a:pt x="6880" y="6602"/>
                  </a:lnTo>
                  <a:lnTo>
                    <a:pt x="6880" y="6291"/>
                  </a:lnTo>
                  <a:lnTo>
                    <a:pt x="7053" y="6291"/>
                  </a:lnTo>
                  <a:cubicBezTo>
                    <a:pt x="7341" y="6291"/>
                    <a:pt x="7573" y="6059"/>
                    <a:pt x="7573" y="5771"/>
                  </a:cubicBezTo>
                  <a:lnTo>
                    <a:pt x="7573" y="5130"/>
                  </a:lnTo>
                  <a:cubicBezTo>
                    <a:pt x="7573" y="4842"/>
                    <a:pt x="7341" y="4610"/>
                    <a:pt x="7053" y="4610"/>
                  </a:cubicBezTo>
                  <a:lnTo>
                    <a:pt x="6867" y="4610"/>
                  </a:lnTo>
                  <a:cubicBezTo>
                    <a:pt x="6795" y="4041"/>
                    <a:pt x="6451" y="3544"/>
                    <a:pt x="5944" y="3279"/>
                  </a:cubicBezTo>
                  <a:lnTo>
                    <a:pt x="5221" y="439"/>
                  </a:lnTo>
                  <a:cubicBezTo>
                    <a:pt x="5156" y="181"/>
                    <a:pt x="4924" y="1"/>
                    <a:pt x="46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8"/>
            <p:cNvSpPr/>
            <p:nvPr/>
          </p:nvSpPr>
          <p:spPr>
            <a:xfrm>
              <a:off x="4916388" y="2765125"/>
              <a:ext cx="89475" cy="77050"/>
            </a:xfrm>
            <a:custGeom>
              <a:rect b="b" l="l" r="r" t="t"/>
              <a:pathLst>
                <a:path extrusionOk="0" h="3082" w="3579">
                  <a:moveTo>
                    <a:pt x="2402" y="407"/>
                  </a:moveTo>
                  <a:cubicBezTo>
                    <a:pt x="2730" y="407"/>
                    <a:pt x="3042" y="660"/>
                    <a:pt x="3042" y="1045"/>
                  </a:cubicBezTo>
                  <a:cubicBezTo>
                    <a:pt x="3042" y="1094"/>
                    <a:pt x="3039" y="1140"/>
                    <a:pt x="3029" y="1189"/>
                  </a:cubicBezTo>
                  <a:lnTo>
                    <a:pt x="2388" y="1189"/>
                  </a:lnTo>
                  <a:lnTo>
                    <a:pt x="2215" y="921"/>
                  </a:lnTo>
                  <a:cubicBezTo>
                    <a:pt x="2174" y="860"/>
                    <a:pt x="2109" y="830"/>
                    <a:pt x="2044" y="830"/>
                  </a:cubicBezTo>
                  <a:cubicBezTo>
                    <a:pt x="1979" y="830"/>
                    <a:pt x="1914" y="860"/>
                    <a:pt x="1875" y="921"/>
                  </a:cubicBezTo>
                  <a:lnTo>
                    <a:pt x="1538" y="1441"/>
                  </a:lnTo>
                  <a:lnTo>
                    <a:pt x="1476" y="1343"/>
                  </a:lnTo>
                  <a:cubicBezTo>
                    <a:pt x="1436" y="1287"/>
                    <a:pt x="1371" y="1251"/>
                    <a:pt x="1302" y="1251"/>
                  </a:cubicBezTo>
                  <a:lnTo>
                    <a:pt x="501" y="1251"/>
                  </a:lnTo>
                  <a:cubicBezTo>
                    <a:pt x="403" y="970"/>
                    <a:pt x="514" y="662"/>
                    <a:pt x="766" y="505"/>
                  </a:cubicBezTo>
                  <a:cubicBezTo>
                    <a:pt x="870" y="440"/>
                    <a:pt x="988" y="408"/>
                    <a:pt x="1104" y="408"/>
                  </a:cubicBezTo>
                  <a:cubicBezTo>
                    <a:pt x="1268" y="408"/>
                    <a:pt x="1430" y="471"/>
                    <a:pt x="1554" y="594"/>
                  </a:cubicBezTo>
                  <a:lnTo>
                    <a:pt x="1597" y="639"/>
                  </a:lnTo>
                  <a:cubicBezTo>
                    <a:pt x="1641" y="682"/>
                    <a:pt x="1698" y="703"/>
                    <a:pt x="1755" y="703"/>
                  </a:cubicBezTo>
                  <a:cubicBezTo>
                    <a:pt x="1813" y="703"/>
                    <a:pt x="1870" y="682"/>
                    <a:pt x="1914" y="639"/>
                  </a:cubicBezTo>
                  <a:lnTo>
                    <a:pt x="1956" y="594"/>
                  </a:lnTo>
                  <a:cubicBezTo>
                    <a:pt x="2087" y="464"/>
                    <a:pt x="2246" y="407"/>
                    <a:pt x="2402" y="407"/>
                  </a:cubicBezTo>
                  <a:close/>
                  <a:moveTo>
                    <a:pt x="2045" y="1405"/>
                  </a:moveTo>
                  <a:lnTo>
                    <a:pt x="2107" y="1503"/>
                  </a:lnTo>
                  <a:cubicBezTo>
                    <a:pt x="2143" y="1558"/>
                    <a:pt x="2208" y="1594"/>
                    <a:pt x="2277" y="1594"/>
                  </a:cubicBezTo>
                  <a:lnTo>
                    <a:pt x="2758" y="1594"/>
                  </a:lnTo>
                  <a:lnTo>
                    <a:pt x="1754" y="2599"/>
                  </a:lnTo>
                  <a:lnTo>
                    <a:pt x="815" y="1657"/>
                  </a:lnTo>
                  <a:lnTo>
                    <a:pt x="1191" y="1657"/>
                  </a:lnTo>
                  <a:lnTo>
                    <a:pt x="1364" y="1925"/>
                  </a:lnTo>
                  <a:cubicBezTo>
                    <a:pt x="1405" y="1985"/>
                    <a:pt x="1471" y="2016"/>
                    <a:pt x="1536" y="2016"/>
                  </a:cubicBezTo>
                  <a:cubicBezTo>
                    <a:pt x="1602" y="2016"/>
                    <a:pt x="1667" y="1985"/>
                    <a:pt x="1708" y="1925"/>
                  </a:cubicBezTo>
                  <a:lnTo>
                    <a:pt x="2045" y="1405"/>
                  </a:lnTo>
                  <a:close/>
                  <a:moveTo>
                    <a:pt x="1107" y="0"/>
                  </a:moveTo>
                  <a:cubicBezTo>
                    <a:pt x="568" y="0"/>
                    <a:pt x="59" y="425"/>
                    <a:pt x="59" y="1045"/>
                  </a:cubicBezTo>
                  <a:cubicBezTo>
                    <a:pt x="59" y="1143"/>
                    <a:pt x="72" y="1241"/>
                    <a:pt x="98" y="1333"/>
                  </a:cubicBezTo>
                  <a:cubicBezTo>
                    <a:pt x="0" y="1467"/>
                    <a:pt x="92" y="1657"/>
                    <a:pt x="259" y="1660"/>
                  </a:cubicBezTo>
                  <a:cubicBezTo>
                    <a:pt x="291" y="1706"/>
                    <a:pt x="327" y="1745"/>
                    <a:pt x="363" y="1784"/>
                  </a:cubicBezTo>
                  <a:lnTo>
                    <a:pt x="1597" y="3017"/>
                  </a:lnTo>
                  <a:cubicBezTo>
                    <a:pt x="1641" y="3060"/>
                    <a:pt x="1698" y="3081"/>
                    <a:pt x="1755" y="3081"/>
                  </a:cubicBezTo>
                  <a:cubicBezTo>
                    <a:pt x="1813" y="3081"/>
                    <a:pt x="1870" y="3060"/>
                    <a:pt x="1914" y="3017"/>
                  </a:cubicBezTo>
                  <a:lnTo>
                    <a:pt x="3147" y="1784"/>
                  </a:lnTo>
                  <a:cubicBezTo>
                    <a:pt x="3206" y="1725"/>
                    <a:pt x="3258" y="1660"/>
                    <a:pt x="3301" y="1588"/>
                  </a:cubicBezTo>
                  <a:cubicBezTo>
                    <a:pt x="3432" y="1555"/>
                    <a:pt x="3491" y="1405"/>
                    <a:pt x="3422" y="1290"/>
                  </a:cubicBezTo>
                  <a:cubicBezTo>
                    <a:pt x="3579" y="633"/>
                    <a:pt x="3082" y="1"/>
                    <a:pt x="2408" y="1"/>
                  </a:cubicBezTo>
                  <a:cubicBezTo>
                    <a:pt x="2169" y="1"/>
                    <a:pt x="1940" y="80"/>
                    <a:pt x="1754" y="230"/>
                  </a:cubicBezTo>
                  <a:cubicBezTo>
                    <a:pt x="1555" y="72"/>
                    <a:pt x="1328" y="0"/>
                    <a:pt x="1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2" name="Google Shape;572;p58"/>
          <p:cNvSpPr/>
          <p:nvPr/>
        </p:nvSpPr>
        <p:spPr>
          <a:xfrm>
            <a:off x="2851919" y="1918507"/>
            <a:ext cx="353116" cy="374440"/>
          </a:xfrm>
          <a:custGeom>
            <a:rect b="b" l="l" r="r" t="t"/>
            <a:pathLst>
              <a:path extrusionOk="0" h="13890" w="13099">
                <a:moveTo>
                  <a:pt x="9085" y="407"/>
                </a:moveTo>
                <a:cubicBezTo>
                  <a:pt x="9444" y="407"/>
                  <a:pt x="9765" y="639"/>
                  <a:pt x="9879" y="986"/>
                </a:cubicBezTo>
                <a:lnTo>
                  <a:pt x="8286" y="986"/>
                </a:lnTo>
                <a:cubicBezTo>
                  <a:pt x="8398" y="639"/>
                  <a:pt x="8721" y="407"/>
                  <a:pt x="9085" y="407"/>
                </a:cubicBezTo>
                <a:close/>
                <a:moveTo>
                  <a:pt x="9922" y="1391"/>
                </a:moveTo>
                <a:lnTo>
                  <a:pt x="9922" y="2428"/>
                </a:lnTo>
                <a:cubicBezTo>
                  <a:pt x="9922" y="2624"/>
                  <a:pt x="9762" y="2785"/>
                  <a:pt x="9562" y="2785"/>
                </a:cubicBezTo>
                <a:cubicBezTo>
                  <a:pt x="9228" y="2785"/>
                  <a:pt x="8908" y="2657"/>
                  <a:pt x="8663" y="2428"/>
                </a:cubicBezTo>
                <a:cubicBezTo>
                  <a:pt x="8623" y="2382"/>
                  <a:pt x="8568" y="2359"/>
                  <a:pt x="8512" y="2359"/>
                </a:cubicBezTo>
                <a:cubicBezTo>
                  <a:pt x="8457" y="2359"/>
                  <a:pt x="8402" y="2381"/>
                  <a:pt x="8362" y="2425"/>
                </a:cubicBezTo>
                <a:cubicBezTo>
                  <a:pt x="8280" y="2513"/>
                  <a:pt x="8290" y="2650"/>
                  <a:pt x="8385" y="2726"/>
                </a:cubicBezTo>
                <a:cubicBezTo>
                  <a:pt x="8486" y="2817"/>
                  <a:pt x="8594" y="2899"/>
                  <a:pt x="8712" y="2968"/>
                </a:cubicBezTo>
                <a:lnTo>
                  <a:pt x="8581" y="3197"/>
                </a:lnTo>
                <a:lnTo>
                  <a:pt x="7845" y="2772"/>
                </a:lnTo>
                <a:lnTo>
                  <a:pt x="8129" y="2274"/>
                </a:lnTo>
                <a:cubicBezTo>
                  <a:pt x="8165" y="2212"/>
                  <a:pt x="8195" y="2147"/>
                  <a:pt x="8218" y="2081"/>
                </a:cubicBezTo>
                <a:cubicBezTo>
                  <a:pt x="8277" y="2101"/>
                  <a:pt x="8339" y="2114"/>
                  <a:pt x="8404" y="2114"/>
                </a:cubicBezTo>
                <a:cubicBezTo>
                  <a:pt x="8519" y="2114"/>
                  <a:pt x="8607" y="2022"/>
                  <a:pt x="8607" y="1908"/>
                </a:cubicBezTo>
                <a:cubicBezTo>
                  <a:pt x="8607" y="1797"/>
                  <a:pt x="8519" y="1705"/>
                  <a:pt x="8404" y="1705"/>
                </a:cubicBezTo>
                <a:cubicBezTo>
                  <a:pt x="8329" y="1705"/>
                  <a:pt x="8264" y="1650"/>
                  <a:pt x="8250" y="1574"/>
                </a:cubicBezTo>
                <a:cubicBezTo>
                  <a:pt x="8250" y="1565"/>
                  <a:pt x="8250" y="1551"/>
                  <a:pt x="8247" y="1542"/>
                </a:cubicBezTo>
                <a:cubicBezTo>
                  <a:pt x="8250" y="1457"/>
                  <a:pt x="8319" y="1391"/>
                  <a:pt x="8404" y="1391"/>
                </a:cubicBezTo>
                <a:close/>
                <a:moveTo>
                  <a:pt x="6363" y="4319"/>
                </a:moveTo>
                <a:cubicBezTo>
                  <a:pt x="6425" y="4433"/>
                  <a:pt x="6432" y="4571"/>
                  <a:pt x="6383" y="4695"/>
                </a:cubicBezTo>
                <a:lnTo>
                  <a:pt x="5997" y="5666"/>
                </a:lnTo>
                <a:lnTo>
                  <a:pt x="5791" y="5549"/>
                </a:lnTo>
                <a:lnTo>
                  <a:pt x="6363" y="4319"/>
                </a:lnTo>
                <a:close/>
                <a:moveTo>
                  <a:pt x="7400" y="2987"/>
                </a:moveTo>
                <a:lnTo>
                  <a:pt x="8597" y="3681"/>
                </a:lnTo>
                <a:cubicBezTo>
                  <a:pt x="8754" y="3769"/>
                  <a:pt x="8807" y="3969"/>
                  <a:pt x="8718" y="4122"/>
                </a:cubicBezTo>
                <a:lnTo>
                  <a:pt x="8721" y="4126"/>
                </a:lnTo>
                <a:lnTo>
                  <a:pt x="7371" y="6458"/>
                </a:lnTo>
                <a:lnTo>
                  <a:pt x="6350" y="5869"/>
                </a:lnTo>
                <a:lnTo>
                  <a:pt x="6759" y="4842"/>
                </a:lnTo>
                <a:cubicBezTo>
                  <a:pt x="6886" y="4515"/>
                  <a:pt x="6805" y="4145"/>
                  <a:pt x="6549" y="3907"/>
                </a:cubicBezTo>
                <a:lnTo>
                  <a:pt x="6677" y="3632"/>
                </a:lnTo>
                <a:cubicBezTo>
                  <a:pt x="6683" y="3632"/>
                  <a:pt x="6690" y="3632"/>
                  <a:pt x="6696" y="3632"/>
                </a:cubicBezTo>
                <a:cubicBezTo>
                  <a:pt x="7061" y="3632"/>
                  <a:pt x="7368" y="3354"/>
                  <a:pt x="7400" y="2987"/>
                </a:cubicBezTo>
                <a:close/>
                <a:moveTo>
                  <a:pt x="5957" y="6778"/>
                </a:moveTo>
                <a:lnTo>
                  <a:pt x="5957" y="6778"/>
                </a:lnTo>
                <a:cubicBezTo>
                  <a:pt x="5956" y="6779"/>
                  <a:pt x="5956" y="6779"/>
                  <a:pt x="5956" y="6779"/>
                </a:cubicBezTo>
                <a:cubicBezTo>
                  <a:pt x="5956" y="6779"/>
                  <a:pt x="5956" y="6779"/>
                  <a:pt x="5957" y="6778"/>
                </a:cubicBezTo>
                <a:close/>
                <a:moveTo>
                  <a:pt x="6569" y="6471"/>
                </a:moveTo>
                <a:lnTo>
                  <a:pt x="7168" y="6815"/>
                </a:lnTo>
                <a:lnTo>
                  <a:pt x="6988" y="7125"/>
                </a:lnTo>
                <a:cubicBezTo>
                  <a:pt x="6968" y="7161"/>
                  <a:pt x="6952" y="7201"/>
                  <a:pt x="6939" y="7243"/>
                </a:cubicBezTo>
                <a:lnTo>
                  <a:pt x="6792" y="7158"/>
                </a:lnTo>
                <a:cubicBezTo>
                  <a:pt x="6755" y="7131"/>
                  <a:pt x="6713" y="7118"/>
                  <a:pt x="6671" y="7118"/>
                </a:cubicBezTo>
                <a:cubicBezTo>
                  <a:pt x="6601" y="7118"/>
                  <a:pt x="6533" y="7155"/>
                  <a:pt x="6494" y="7220"/>
                </a:cubicBezTo>
                <a:cubicBezTo>
                  <a:pt x="6432" y="7325"/>
                  <a:pt x="6477" y="7459"/>
                  <a:pt x="6585" y="7508"/>
                </a:cubicBezTo>
                <a:lnTo>
                  <a:pt x="7756" y="8185"/>
                </a:lnTo>
                <a:lnTo>
                  <a:pt x="7639" y="8391"/>
                </a:lnTo>
                <a:cubicBezTo>
                  <a:pt x="7420" y="8300"/>
                  <a:pt x="7040" y="8143"/>
                  <a:pt x="6805" y="8074"/>
                </a:cubicBezTo>
                <a:cubicBezTo>
                  <a:pt x="6340" y="7940"/>
                  <a:pt x="6108" y="7407"/>
                  <a:pt x="6324" y="6962"/>
                </a:cubicBezTo>
                <a:lnTo>
                  <a:pt x="6569" y="6471"/>
                </a:lnTo>
                <a:close/>
                <a:moveTo>
                  <a:pt x="4839" y="7796"/>
                </a:moveTo>
                <a:cubicBezTo>
                  <a:pt x="4947" y="8136"/>
                  <a:pt x="5149" y="8440"/>
                  <a:pt x="5421" y="8669"/>
                </a:cubicBezTo>
                <a:lnTo>
                  <a:pt x="5143" y="8944"/>
                </a:lnTo>
                <a:lnTo>
                  <a:pt x="4531" y="8332"/>
                </a:lnTo>
                <a:lnTo>
                  <a:pt x="4839" y="7796"/>
                </a:lnTo>
                <a:close/>
                <a:moveTo>
                  <a:pt x="4325" y="8695"/>
                </a:moveTo>
                <a:lnTo>
                  <a:pt x="4858" y="9232"/>
                </a:lnTo>
                <a:lnTo>
                  <a:pt x="4685" y="9409"/>
                </a:lnTo>
                <a:cubicBezTo>
                  <a:pt x="4492" y="9598"/>
                  <a:pt x="4276" y="9765"/>
                  <a:pt x="4041" y="9899"/>
                </a:cubicBezTo>
                <a:lnTo>
                  <a:pt x="3707" y="10092"/>
                </a:lnTo>
                <a:lnTo>
                  <a:pt x="3295" y="9373"/>
                </a:lnTo>
                <a:cubicBezTo>
                  <a:pt x="3419" y="9343"/>
                  <a:pt x="3547" y="9323"/>
                  <a:pt x="3674" y="9317"/>
                </a:cubicBezTo>
                <a:cubicBezTo>
                  <a:pt x="3864" y="9304"/>
                  <a:pt x="4037" y="9196"/>
                  <a:pt x="4132" y="9029"/>
                </a:cubicBezTo>
                <a:lnTo>
                  <a:pt x="4325" y="8695"/>
                </a:lnTo>
                <a:close/>
                <a:moveTo>
                  <a:pt x="8110" y="8391"/>
                </a:moveTo>
                <a:lnTo>
                  <a:pt x="8483" y="8607"/>
                </a:lnTo>
                <a:cubicBezTo>
                  <a:pt x="8856" y="8820"/>
                  <a:pt x="8924" y="9327"/>
                  <a:pt x="8620" y="9631"/>
                </a:cubicBezTo>
                <a:lnTo>
                  <a:pt x="7930" y="10324"/>
                </a:lnTo>
                <a:lnTo>
                  <a:pt x="7357" y="9752"/>
                </a:lnTo>
                <a:cubicBezTo>
                  <a:pt x="7446" y="9660"/>
                  <a:pt x="7541" y="9582"/>
                  <a:pt x="7642" y="9510"/>
                </a:cubicBezTo>
                <a:cubicBezTo>
                  <a:pt x="7770" y="9418"/>
                  <a:pt x="7792" y="9235"/>
                  <a:pt x="7688" y="9121"/>
                </a:cubicBezTo>
                <a:lnTo>
                  <a:pt x="8110" y="8391"/>
                </a:lnTo>
                <a:close/>
                <a:moveTo>
                  <a:pt x="2896" y="9500"/>
                </a:moveTo>
                <a:lnTo>
                  <a:pt x="3354" y="10298"/>
                </a:lnTo>
                <a:lnTo>
                  <a:pt x="3118" y="10432"/>
                </a:lnTo>
                <a:lnTo>
                  <a:pt x="2654" y="9624"/>
                </a:lnTo>
                <a:cubicBezTo>
                  <a:pt x="2732" y="9579"/>
                  <a:pt x="2814" y="9536"/>
                  <a:pt x="2896" y="9500"/>
                </a:cubicBezTo>
                <a:close/>
                <a:moveTo>
                  <a:pt x="7099" y="10066"/>
                </a:moveTo>
                <a:lnTo>
                  <a:pt x="7639" y="10609"/>
                </a:lnTo>
                <a:lnTo>
                  <a:pt x="7449" y="10802"/>
                </a:lnTo>
                <a:lnTo>
                  <a:pt x="6958" y="10311"/>
                </a:lnTo>
                <a:cubicBezTo>
                  <a:pt x="7001" y="10230"/>
                  <a:pt x="7047" y="10145"/>
                  <a:pt x="7099" y="10066"/>
                </a:cubicBezTo>
                <a:close/>
                <a:moveTo>
                  <a:pt x="2317" y="9857"/>
                </a:moveTo>
                <a:lnTo>
                  <a:pt x="2768" y="10635"/>
                </a:lnTo>
                <a:lnTo>
                  <a:pt x="1744" y="11227"/>
                </a:lnTo>
                <a:cubicBezTo>
                  <a:pt x="1607" y="11195"/>
                  <a:pt x="1492" y="11106"/>
                  <a:pt x="1420" y="10988"/>
                </a:cubicBezTo>
                <a:lnTo>
                  <a:pt x="1312" y="10799"/>
                </a:lnTo>
                <a:cubicBezTo>
                  <a:pt x="1574" y="10625"/>
                  <a:pt x="1810" y="10413"/>
                  <a:pt x="2009" y="10171"/>
                </a:cubicBezTo>
                <a:cubicBezTo>
                  <a:pt x="2101" y="10056"/>
                  <a:pt x="2205" y="9952"/>
                  <a:pt x="2317" y="9857"/>
                </a:cubicBezTo>
                <a:close/>
                <a:moveTo>
                  <a:pt x="6749" y="10674"/>
                </a:moveTo>
                <a:lnTo>
                  <a:pt x="6749" y="10678"/>
                </a:lnTo>
                <a:lnTo>
                  <a:pt x="7161" y="11090"/>
                </a:lnTo>
                <a:lnTo>
                  <a:pt x="6425" y="11826"/>
                </a:lnTo>
                <a:cubicBezTo>
                  <a:pt x="6304" y="11780"/>
                  <a:pt x="6190" y="11708"/>
                  <a:pt x="6098" y="11613"/>
                </a:cubicBezTo>
                <a:lnTo>
                  <a:pt x="6023" y="11541"/>
                </a:lnTo>
                <a:cubicBezTo>
                  <a:pt x="6127" y="11427"/>
                  <a:pt x="6425" y="11175"/>
                  <a:pt x="6749" y="10674"/>
                </a:cubicBezTo>
                <a:close/>
                <a:moveTo>
                  <a:pt x="959" y="11005"/>
                </a:moveTo>
                <a:lnTo>
                  <a:pt x="1067" y="11191"/>
                </a:lnTo>
                <a:cubicBezTo>
                  <a:pt x="1149" y="11332"/>
                  <a:pt x="1267" y="11450"/>
                  <a:pt x="1411" y="11531"/>
                </a:cubicBezTo>
                <a:cubicBezTo>
                  <a:pt x="1378" y="11617"/>
                  <a:pt x="1371" y="11711"/>
                  <a:pt x="1397" y="11800"/>
                </a:cubicBezTo>
                <a:lnTo>
                  <a:pt x="1414" y="11868"/>
                </a:lnTo>
                <a:cubicBezTo>
                  <a:pt x="1443" y="11983"/>
                  <a:pt x="1519" y="12078"/>
                  <a:pt x="1620" y="12137"/>
                </a:cubicBezTo>
                <a:lnTo>
                  <a:pt x="2078" y="12398"/>
                </a:lnTo>
                <a:cubicBezTo>
                  <a:pt x="2091" y="12408"/>
                  <a:pt x="2097" y="12421"/>
                  <a:pt x="2091" y="12438"/>
                </a:cubicBezTo>
                <a:cubicBezTo>
                  <a:pt x="2063" y="12547"/>
                  <a:pt x="1962" y="12623"/>
                  <a:pt x="1853" y="12623"/>
                </a:cubicBezTo>
                <a:cubicBezTo>
                  <a:pt x="1832" y="12623"/>
                  <a:pt x="1811" y="12620"/>
                  <a:pt x="1790" y="12614"/>
                </a:cubicBezTo>
                <a:lnTo>
                  <a:pt x="1250" y="12470"/>
                </a:lnTo>
                <a:cubicBezTo>
                  <a:pt x="1149" y="12441"/>
                  <a:pt x="1064" y="12375"/>
                  <a:pt x="1011" y="12287"/>
                </a:cubicBezTo>
                <a:lnTo>
                  <a:pt x="482" y="11368"/>
                </a:lnTo>
                <a:cubicBezTo>
                  <a:pt x="459" y="11332"/>
                  <a:pt x="472" y="11289"/>
                  <a:pt x="508" y="11267"/>
                </a:cubicBezTo>
                <a:lnTo>
                  <a:pt x="959" y="11005"/>
                </a:lnTo>
                <a:close/>
                <a:moveTo>
                  <a:pt x="5735" y="11826"/>
                </a:moveTo>
                <a:cubicBezTo>
                  <a:pt x="5856" y="11960"/>
                  <a:pt x="6006" y="12074"/>
                  <a:pt x="6170" y="12156"/>
                </a:cubicBezTo>
                <a:cubicBezTo>
                  <a:pt x="6124" y="12294"/>
                  <a:pt x="6137" y="12444"/>
                  <a:pt x="6209" y="12572"/>
                </a:cubicBezTo>
                <a:lnTo>
                  <a:pt x="6697" y="13412"/>
                </a:lnTo>
                <a:cubicBezTo>
                  <a:pt x="6697" y="13416"/>
                  <a:pt x="6697" y="13419"/>
                  <a:pt x="6697" y="13422"/>
                </a:cubicBezTo>
                <a:cubicBezTo>
                  <a:pt x="6656" y="13465"/>
                  <a:pt x="6602" y="13486"/>
                  <a:pt x="6548" y="13486"/>
                </a:cubicBezTo>
                <a:cubicBezTo>
                  <a:pt x="6495" y="13486"/>
                  <a:pt x="6442" y="13465"/>
                  <a:pt x="6402" y="13422"/>
                </a:cubicBezTo>
                <a:lnTo>
                  <a:pt x="5284" y="12307"/>
                </a:lnTo>
                <a:cubicBezTo>
                  <a:pt x="5277" y="12297"/>
                  <a:pt x="5277" y="12284"/>
                  <a:pt x="5284" y="12274"/>
                </a:cubicBezTo>
                <a:lnTo>
                  <a:pt x="5735" y="11826"/>
                </a:lnTo>
                <a:close/>
                <a:moveTo>
                  <a:pt x="9085" y="1"/>
                </a:moveTo>
                <a:cubicBezTo>
                  <a:pt x="8496" y="1"/>
                  <a:pt x="7989" y="410"/>
                  <a:pt x="7868" y="986"/>
                </a:cubicBezTo>
                <a:lnTo>
                  <a:pt x="7861" y="986"/>
                </a:lnTo>
                <a:cubicBezTo>
                  <a:pt x="7616" y="999"/>
                  <a:pt x="7596" y="1352"/>
                  <a:pt x="7838" y="1391"/>
                </a:cubicBezTo>
                <a:cubicBezTo>
                  <a:pt x="7835" y="1493"/>
                  <a:pt x="7842" y="1594"/>
                  <a:pt x="7855" y="1695"/>
                </a:cubicBezTo>
                <a:cubicBezTo>
                  <a:pt x="7871" y="1826"/>
                  <a:pt x="7845" y="1957"/>
                  <a:pt x="7779" y="2072"/>
                </a:cubicBezTo>
                <a:lnTo>
                  <a:pt x="7492" y="2572"/>
                </a:lnTo>
                <a:lnTo>
                  <a:pt x="6886" y="2222"/>
                </a:lnTo>
                <a:cubicBezTo>
                  <a:pt x="6855" y="2207"/>
                  <a:pt x="6824" y="2200"/>
                  <a:pt x="6794" y="2200"/>
                </a:cubicBezTo>
                <a:cubicBezTo>
                  <a:pt x="6617" y="2200"/>
                  <a:pt x="6506" y="2451"/>
                  <a:pt x="6680" y="2572"/>
                </a:cubicBezTo>
                <a:lnTo>
                  <a:pt x="6850" y="2670"/>
                </a:lnTo>
                <a:cubicBezTo>
                  <a:pt x="6991" y="2752"/>
                  <a:pt x="7040" y="2932"/>
                  <a:pt x="6962" y="3076"/>
                </a:cubicBezTo>
                <a:cubicBezTo>
                  <a:pt x="6906" y="3172"/>
                  <a:pt x="6805" y="3227"/>
                  <a:pt x="6702" y="3227"/>
                </a:cubicBezTo>
                <a:cubicBezTo>
                  <a:pt x="6654" y="3227"/>
                  <a:pt x="6605" y="3215"/>
                  <a:pt x="6559" y="3190"/>
                </a:cubicBezTo>
                <a:lnTo>
                  <a:pt x="6065" y="2929"/>
                </a:lnTo>
                <a:cubicBezTo>
                  <a:pt x="5984" y="2879"/>
                  <a:pt x="5908" y="2821"/>
                  <a:pt x="5843" y="2752"/>
                </a:cubicBezTo>
                <a:cubicBezTo>
                  <a:pt x="5754" y="2656"/>
                  <a:pt x="5634" y="2609"/>
                  <a:pt x="5516" y="2609"/>
                </a:cubicBezTo>
                <a:cubicBezTo>
                  <a:pt x="5368" y="2609"/>
                  <a:pt x="5222" y="2681"/>
                  <a:pt x="5136" y="2821"/>
                </a:cubicBezTo>
                <a:cubicBezTo>
                  <a:pt x="5061" y="2945"/>
                  <a:pt x="4963" y="3056"/>
                  <a:pt x="4852" y="3151"/>
                </a:cubicBezTo>
                <a:lnTo>
                  <a:pt x="3988" y="3880"/>
                </a:lnTo>
                <a:cubicBezTo>
                  <a:pt x="3851" y="3995"/>
                  <a:pt x="3792" y="4181"/>
                  <a:pt x="3838" y="4358"/>
                </a:cubicBezTo>
                <a:cubicBezTo>
                  <a:pt x="3861" y="4443"/>
                  <a:pt x="3834" y="4531"/>
                  <a:pt x="3776" y="4594"/>
                </a:cubicBezTo>
                <a:lnTo>
                  <a:pt x="3442" y="4927"/>
                </a:lnTo>
                <a:cubicBezTo>
                  <a:pt x="3409" y="4960"/>
                  <a:pt x="3366" y="4976"/>
                  <a:pt x="3323" y="4976"/>
                </a:cubicBezTo>
                <a:cubicBezTo>
                  <a:pt x="3279" y="4976"/>
                  <a:pt x="3236" y="4960"/>
                  <a:pt x="3203" y="4927"/>
                </a:cubicBezTo>
                <a:lnTo>
                  <a:pt x="3062" y="4783"/>
                </a:lnTo>
                <a:cubicBezTo>
                  <a:pt x="2935" y="4659"/>
                  <a:pt x="2935" y="4453"/>
                  <a:pt x="3062" y="4325"/>
                </a:cubicBezTo>
                <a:lnTo>
                  <a:pt x="5388" y="2000"/>
                </a:lnTo>
                <a:cubicBezTo>
                  <a:pt x="5428" y="1960"/>
                  <a:pt x="5480" y="1940"/>
                  <a:pt x="5533" y="1940"/>
                </a:cubicBezTo>
                <a:cubicBezTo>
                  <a:pt x="5569" y="1940"/>
                  <a:pt x="5604" y="1949"/>
                  <a:pt x="5637" y="1967"/>
                </a:cubicBezTo>
                <a:lnTo>
                  <a:pt x="5866" y="2098"/>
                </a:lnTo>
                <a:cubicBezTo>
                  <a:pt x="5898" y="2113"/>
                  <a:pt x="5929" y="2120"/>
                  <a:pt x="5958" y="2120"/>
                </a:cubicBezTo>
                <a:cubicBezTo>
                  <a:pt x="6135" y="2120"/>
                  <a:pt x="6246" y="1869"/>
                  <a:pt x="6069" y="1748"/>
                </a:cubicBezTo>
                <a:lnTo>
                  <a:pt x="5840" y="1614"/>
                </a:lnTo>
                <a:cubicBezTo>
                  <a:pt x="5745" y="1559"/>
                  <a:pt x="5639" y="1532"/>
                  <a:pt x="5535" y="1532"/>
                </a:cubicBezTo>
                <a:cubicBezTo>
                  <a:pt x="5376" y="1532"/>
                  <a:pt x="5219" y="1593"/>
                  <a:pt x="5100" y="1712"/>
                </a:cubicBezTo>
                <a:lnTo>
                  <a:pt x="2775" y="4037"/>
                </a:lnTo>
                <a:cubicBezTo>
                  <a:pt x="2490" y="4322"/>
                  <a:pt x="2490" y="4787"/>
                  <a:pt x="2775" y="5071"/>
                </a:cubicBezTo>
                <a:lnTo>
                  <a:pt x="2915" y="5215"/>
                </a:lnTo>
                <a:cubicBezTo>
                  <a:pt x="3028" y="5326"/>
                  <a:pt x="3175" y="5382"/>
                  <a:pt x="3323" y="5382"/>
                </a:cubicBezTo>
                <a:cubicBezTo>
                  <a:pt x="3470" y="5382"/>
                  <a:pt x="3617" y="5326"/>
                  <a:pt x="3730" y="5215"/>
                </a:cubicBezTo>
                <a:lnTo>
                  <a:pt x="4063" y="4881"/>
                </a:lnTo>
                <a:cubicBezTo>
                  <a:pt x="4227" y="4718"/>
                  <a:pt x="4292" y="4479"/>
                  <a:pt x="4230" y="4253"/>
                </a:cubicBezTo>
                <a:cubicBezTo>
                  <a:pt x="4227" y="4230"/>
                  <a:pt x="4234" y="4204"/>
                  <a:pt x="4253" y="4191"/>
                </a:cubicBezTo>
                <a:lnTo>
                  <a:pt x="5117" y="3458"/>
                </a:lnTo>
                <a:cubicBezTo>
                  <a:pt x="5264" y="3337"/>
                  <a:pt x="5388" y="3190"/>
                  <a:pt x="5486" y="3030"/>
                </a:cubicBezTo>
                <a:cubicBezTo>
                  <a:pt x="5493" y="3020"/>
                  <a:pt x="5503" y="3014"/>
                  <a:pt x="5513" y="3014"/>
                </a:cubicBezTo>
                <a:cubicBezTo>
                  <a:pt x="5526" y="3014"/>
                  <a:pt x="5539" y="3017"/>
                  <a:pt x="5549" y="3027"/>
                </a:cubicBezTo>
                <a:cubicBezTo>
                  <a:pt x="5643" y="3128"/>
                  <a:pt x="5748" y="3213"/>
                  <a:pt x="5866" y="3282"/>
                </a:cubicBezTo>
                <a:lnTo>
                  <a:pt x="6294" y="3508"/>
                </a:lnTo>
                <a:cubicBezTo>
                  <a:pt x="5849" y="4463"/>
                  <a:pt x="5532" y="5143"/>
                  <a:pt x="4934" y="6425"/>
                </a:cubicBezTo>
                <a:cubicBezTo>
                  <a:pt x="4832" y="6648"/>
                  <a:pt x="4770" y="6887"/>
                  <a:pt x="4757" y="7132"/>
                </a:cubicBezTo>
                <a:lnTo>
                  <a:pt x="3782" y="8826"/>
                </a:lnTo>
                <a:cubicBezTo>
                  <a:pt x="3753" y="8875"/>
                  <a:pt x="3704" y="8905"/>
                  <a:pt x="3651" y="8908"/>
                </a:cubicBezTo>
                <a:cubicBezTo>
                  <a:pt x="2889" y="8960"/>
                  <a:pt x="2183" y="9320"/>
                  <a:pt x="1698" y="9909"/>
                </a:cubicBezTo>
                <a:cubicBezTo>
                  <a:pt x="1492" y="10161"/>
                  <a:pt x="1240" y="10374"/>
                  <a:pt x="962" y="10537"/>
                </a:cubicBezTo>
                <a:lnTo>
                  <a:pt x="308" y="10917"/>
                </a:lnTo>
                <a:cubicBezTo>
                  <a:pt x="79" y="11047"/>
                  <a:pt x="1" y="11338"/>
                  <a:pt x="132" y="11571"/>
                </a:cubicBezTo>
                <a:lnTo>
                  <a:pt x="665" y="12487"/>
                </a:lnTo>
                <a:cubicBezTo>
                  <a:pt x="769" y="12673"/>
                  <a:pt x="943" y="12804"/>
                  <a:pt x="1149" y="12860"/>
                </a:cubicBezTo>
                <a:lnTo>
                  <a:pt x="1685" y="13003"/>
                </a:lnTo>
                <a:cubicBezTo>
                  <a:pt x="1742" y="13019"/>
                  <a:pt x="1800" y="13026"/>
                  <a:pt x="1856" y="13026"/>
                </a:cubicBezTo>
                <a:cubicBezTo>
                  <a:pt x="2146" y="13026"/>
                  <a:pt x="2411" y="12832"/>
                  <a:pt x="2490" y="12539"/>
                </a:cubicBezTo>
                <a:cubicBezTo>
                  <a:pt x="2539" y="12346"/>
                  <a:pt x="2457" y="12143"/>
                  <a:pt x="2284" y="12045"/>
                </a:cubicBezTo>
                <a:lnTo>
                  <a:pt x="1829" y="11783"/>
                </a:lnTo>
                <a:cubicBezTo>
                  <a:pt x="1823" y="11777"/>
                  <a:pt x="1816" y="11770"/>
                  <a:pt x="1813" y="11764"/>
                </a:cubicBezTo>
                <a:lnTo>
                  <a:pt x="1797" y="11695"/>
                </a:lnTo>
                <a:cubicBezTo>
                  <a:pt x="1793" y="11679"/>
                  <a:pt x="1797" y="11666"/>
                  <a:pt x="1810" y="11659"/>
                </a:cubicBezTo>
                <a:lnTo>
                  <a:pt x="4247" y="10249"/>
                </a:lnTo>
                <a:cubicBezTo>
                  <a:pt x="4512" y="10099"/>
                  <a:pt x="4754" y="9912"/>
                  <a:pt x="4970" y="9696"/>
                </a:cubicBezTo>
                <a:lnTo>
                  <a:pt x="5761" y="8902"/>
                </a:lnTo>
                <a:cubicBezTo>
                  <a:pt x="5889" y="8967"/>
                  <a:pt x="6020" y="9019"/>
                  <a:pt x="6157" y="9055"/>
                </a:cubicBezTo>
                <a:cubicBezTo>
                  <a:pt x="6181" y="9064"/>
                  <a:pt x="6205" y="9069"/>
                  <a:pt x="6229" y="9069"/>
                </a:cubicBezTo>
                <a:cubicBezTo>
                  <a:pt x="6318" y="9069"/>
                  <a:pt x="6402" y="9010"/>
                  <a:pt x="6425" y="8918"/>
                </a:cubicBezTo>
                <a:cubicBezTo>
                  <a:pt x="6458" y="8800"/>
                  <a:pt x="6383" y="8682"/>
                  <a:pt x="6262" y="8663"/>
                </a:cubicBezTo>
                <a:cubicBezTo>
                  <a:pt x="5369" y="8424"/>
                  <a:pt x="4907" y="7436"/>
                  <a:pt x="5300" y="6599"/>
                </a:cubicBezTo>
                <a:lnTo>
                  <a:pt x="5617" y="5918"/>
                </a:lnTo>
                <a:lnTo>
                  <a:pt x="6219" y="6265"/>
                </a:lnTo>
                <a:cubicBezTo>
                  <a:pt x="6002" y="6691"/>
                  <a:pt x="5961" y="6770"/>
                  <a:pt x="5957" y="6778"/>
                </a:cubicBezTo>
                <a:lnTo>
                  <a:pt x="5957" y="6778"/>
                </a:lnTo>
                <a:cubicBezTo>
                  <a:pt x="5958" y="6776"/>
                  <a:pt x="5960" y="6772"/>
                  <a:pt x="5960" y="6772"/>
                </a:cubicBezTo>
                <a:lnTo>
                  <a:pt x="5960" y="6772"/>
                </a:lnTo>
                <a:cubicBezTo>
                  <a:pt x="5960" y="6772"/>
                  <a:pt x="5960" y="6774"/>
                  <a:pt x="5957" y="6779"/>
                </a:cubicBezTo>
                <a:cubicBezTo>
                  <a:pt x="5634" y="7452"/>
                  <a:pt x="5987" y="8260"/>
                  <a:pt x="6693" y="8463"/>
                </a:cubicBezTo>
                <a:cubicBezTo>
                  <a:pt x="6893" y="8522"/>
                  <a:pt x="7220" y="8653"/>
                  <a:pt x="7436" y="8745"/>
                </a:cubicBezTo>
                <a:lnTo>
                  <a:pt x="7318" y="8947"/>
                </a:lnTo>
                <a:lnTo>
                  <a:pt x="7204" y="8915"/>
                </a:lnTo>
                <a:cubicBezTo>
                  <a:pt x="7180" y="8906"/>
                  <a:pt x="7155" y="8902"/>
                  <a:pt x="7131" y="8902"/>
                </a:cubicBezTo>
                <a:cubicBezTo>
                  <a:pt x="7040" y="8902"/>
                  <a:pt x="6955" y="8961"/>
                  <a:pt x="6932" y="9052"/>
                </a:cubicBezTo>
                <a:cubicBezTo>
                  <a:pt x="6899" y="9170"/>
                  <a:pt x="6978" y="9288"/>
                  <a:pt x="7096" y="9307"/>
                </a:cubicBezTo>
                <a:lnTo>
                  <a:pt x="7204" y="9337"/>
                </a:lnTo>
                <a:cubicBezTo>
                  <a:pt x="6559" y="9902"/>
                  <a:pt x="6635" y="10351"/>
                  <a:pt x="5902" y="11083"/>
                </a:cubicBezTo>
                <a:lnTo>
                  <a:pt x="4999" y="11986"/>
                </a:lnTo>
                <a:cubicBezTo>
                  <a:pt x="4829" y="12156"/>
                  <a:pt x="4829" y="12428"/>
                  <a:pt x="4999" y="12595"/>
                </a:cubicBezTo>
                <a:lnTo>
                  <a:pt x="6114" y="13710"/>
                </a:lnTo>
                <a:cubicBezTo>
                  <a:pt x="6235" y="13830"/>
                  <a:pt x="6392" y="13890"/>
                  <a:pt x="6549" y="13890"/>
                </a:cubicBezTo>
                <a:cubicBezTo>
                  <a:pt x="6708" y="13890"/>
                  <a:pt x="6868" y="13829"/>
                  <a:pt x="6988" y="13707"/>
                </a:cubicBezTo>
                <a:cubicBezTo>
                  <a:pt x="7115" y="13569"/>
                  <a:pt x="7142" y="13367"/>
                  <a:pt x="7047" y="13206"/>
                </a:cubicBezTo>
                <a:lnTo>
                  <a:pt x="6566" y="12369"/>
                </a:lnTo>
                <a:cubicBezTo>
                  <a:pt x="6543" y="12330"/>
                  <a:pt x="6549" y="12281"/>
                  <a:pt x="6579" y="12248"/>
                </a:cubicBezTo>
                <a:lnTo>
                  <a:pt x="7593" y="11234"/>
                </a:lnTo>
                <a:lnTo>
                  <a:pt x="8908" y="9919"/>
                </a:lnTo>
                <a:cubicBezTo>
                  <a:pt x="9402" y="9428"/>
                  <a:pt x="9294" y="8604"/>
                  <a:pt x="8692" y="8254"/>
                </a:cubicBezTo>
                <a:cubicBezTo>
                  <a:pt x="7541" y="7590"/>
                  <a:pt x="8250" y="7999"/>
                  <a:pt x="7390" y="7498"/>
                </a:cubicBezTo>
                <a:cubicBezTo>
                  <a:pt x="7331" y="7466"/>
                  <a:pt x="7308" y="7387"/>
                  <a:pt x="7344" y="7328"/>
                </a:cubicBezTo>
                <a:cubicBezTo>
                  <a:pt x="7649" y="6798"/>
                  <a:pt x="8064" y="6079"/>
                  <a:pt x="8371" y="5549"/>
                </a:cubicBezTo>
                <a:lnTo>
                  <a:pt x="8486" y="5984"/>
                </a:lnTo>
                <a:cubicBezTo>
                  <a:pt x="8558" y="6249"/>
                  <a:pt x="8800" y="6435"/>
                  <a:pt x="9078" y="6435"/>
                </a:cubicBezTo>
                <a:lnTo>
                  <a:pt x="10589" y="6435"/>
                </a:lnTo>
                <a:cubicBezTo>
                  <a:pt x="10704" y="6435"/>
                  <a:pt x="10795" y="6344"/>
                  <a:pt x="10795" y="6232"/>
                </a:cubicBezTo>
                <a:cubicBezTo>
                  <a:pt x="10795" y="6118"/>
                  <a:pt x="10704" y="6026"/>
                  <a:pt x="10589" y="6026"/>
                </a:cubicBezTo>
                <a:lnTo>
                  <a:pt x="9078" y="6026"/>
                </a:lnTo>
                <a:cubicBezTo>
                  <a:pt x="8983" y="6026"/>
                  <a:pt x="8905" y="5964"/>
                  <a:pt x="8878" y="5876"/>
                </a:cubicBezTo>
                <a:lnTo>
                  <a:pt x="8659" y="5048"/>
                </a:lnTo>
                <a:cubicBezTo>
                  <a:pt x="9098" y="4289"/>
                  <a:pt x="9078" y="4325"/>
                  <a:pt x="9094" y="4293"/>
                </a:cubicBezTo>
                <a:lnTo>
                  <a:pt x="9094" y="4293"/>
                </a:lnTo>
                <a:lnTo>
                  <a:pt x="9251" y="4888"/>
                </a:lnTo>
                <a:cubicBezTo>
                  <a:pt x="9278" y="4983"/>
                  <a:pt x="9287" y="5078"/>
                  <a:pt x="9287" y="5176"/>
                </a:cubicBezTo>
                <a:cubicBezTo>
                  <a:pt x="9276" y="5434"/>
                  <a:pt x="9485" y="5636"/>
                  <a:pt x="9729" y="5636"/>
                </a:cubicBezTo>
                <a:cubicBezTo>
                  <a:pt x="9763" y="5636"/>
                  <a:pt x="9798" y="5632"/>
                  <a:pt x="9834" y="5624"/>
                </a:cubicBezTo>
                <a:cubicBezTo>
                  <a:pt x="9942" y="5599"/>
                  <a:pt x="10051" y="5588"/>
                  <a:pt x="10161" y="5588"/>
                </a:cubicBezTo>
                <a:cubicBezTo>
                  <a:pt x="10197" y="5588"/>
                  <a:pt x="10233" y="5589"/>
                  <a:pt x="10269" y="5591"/>
                </a:cubicBezTo>
                <a:lnTo>
                  <a:pt x="11528" y="5699"/>
                </a:lnTo>
                <a:cubicBezTo>
                  <a:pt x="11540" y="5700"/>
                  <a:pt x="11552" y="5701"/>
                  <a:pt x="11563" y="5701"/>
                </a:cubicBezTo>
                <a:cubicBezTo>
                  <a:pt x="11725" y="5701"/>
                  <a:pt x="11866" y="5576"/>
                  <a:pt x="11875" y="5411"/>
                </a:cubicBezTo>
                <a:cubicBezTo>
                  <a:pt x="11921" y="5362"/>
                  <a:pt x="11986" y="5333"/>
                  <a:pt x="12051" y="5333"/>
                </a:cubicBezTo>
                <a:lnTo>
                  <a:pt x="12522" y="5333"/>
                </a:lnTo>
                <a:cubicBezTo>
                  <a:pt x="12617" y="5333"/>
                  <a:pt x="12693" y="5408"/>
                  <a:pt x="12693" y="5503"/>
                </a:cubicBezTo>
                <a:lnTo>
                  <a:pt x="12693" y="5702"/>
                </a:lnTo>
                <a:cubicBezTo>
                  <a:pt x="12693" y="5882"/>
                  <a:pt x="12545" y="6026"/>
                  <a:pt x="12369" y="6026"/>
                </a:cubicBezTo>
                <a:lnTo>
                  <a:pt x="11541" y="6026"/>
                </a:lnTo>
                <a:cubicBezTo>
                  <a:pt x="11266" y="6026"/>
                  <a:pt x="11266" y="6435"/>
                  <a:pt x="11541" y="6435"/>
                </a:cubicBezTo>
                <a:lnTo>
                  <a:pt x="12369" y="6435"/>
                </a:lnTo>
                <a:cubicBezTo>
                  <a:pt x="12771" y="6435"/>
                  <a:pt x="13098" y="6108"/>
                  <a:pt x="13098" y="5706"/>
                </a:cubicBezTo>
                <a:lnTo>
                  <a:pt x="13098" y="5503"/>
                </a:lnTo>
                <a:cubicBezTo>
                  <a:pt x="13098" y="5186"/>
                  <a:pt x="12840" y="4927"/>
                  <a:pt x="12522" y="4927"/>
                </a:cubicBezTo>
                <a:lnTo>
                  <a:pt x="12051" y="4927"/>
                </a:lnTo>
                <a:cubicBezTo>
                  <a:pt x="11819" y="4927"/>
                  <a:pt x="11607" y="5051"/>
                  <a:pt x="11489" y="5254"/>
                </a:cubicBezTo>
                <a:cubicBezTo>
                  <a:pt x="11482" y="5264"/>
                  <a:pt x="11476" y="5277"/>
                  <a:pt x="11472" y="5287"/>
                </a:cubicBezTo>
                <a:lnTo>
                  <a:pt x="10301" y="5189"/>
                </a:lnTo>
                <a:cubicBezTo>
                  <a:pt x="10253" y="5185"/>
                  <a:pt x="10204" y="5183"/>
                  <a:pt x="10155" y="5183"/>
                </a:cubicBezTo>
                <a:cubicBezTo>
                  <a:pt x="10015" y="5183"/>
                  <a:pt x="9875" y="5200"/>
                  <a:pt x="9739" y="5231"/>
                </a:cubicBezTo>
                <a:cubicBezTo>
                  <a:pt x="9735" y="5232"/>
                  <a:pt x="9732" y="5233"/>
                  <a:pt x="9729" y="5233"/>
                </a:cubicBezTo>
                <a:cubicBezTo>
                  <a:pt x="9720" y="5233"/>
                  <a:pt x="9713" y="5230"/>
                  <a:pt x="9706" y="5225"/>
                </a:cubicBezTo>
                <a:cubicBezTo>
                  <a:pt x="9696" y="5218"/>
                  <a:pt x="9690" y="5205"/>
                  <a:pt x="9693" y="5189"/>
                </a:cubicBezTo>
                <a:cubicBezTo>
                  <a:pt x="9696" y="5055"/>
                  <a:pt x="9680" y="4917"/>
                  <a:pt x="9644" y="4787"/>
                </a:cubicBezTo>
                <a:lnTo>
                  <a:pt x="9451" y="4067"/>
                </a:lnTo>
                <a:cubicBezTo>
                  <a:pt x="9379" y="3792"/>
                  <a:pt x="9199" y="3557"/>
                  <a:pt x="8950" y="3413"/>
                </a:cubicBezTo>
                <a:lnTo>
                  <a:pt x="8931" y="3403"/>
                </a:lnTo>
                <a:lnTo>
                  <a:pt x="9088" y="3128"/>
                </a:lnTo>
                <a:cubicBezTo>
                  <a:pt x="9245" y="3171"/>
                  <a:pt x="9405" y="3193"/>
                  <a:pt x="9565" y="3193"/>
                </a:cubicBezTo>
                <a:cubicBezTo>
                  <a:pt x="9987" y="3193"/>
                  <a:pt x="10328" y="2853"/>
                  <a:pt x="10328" y="2431"/>
                </a:cubicBezTo>
                <a:lnTo>
                  <a:pt x="10328" y="1391"/>
                </a:lnTo>
                <a:cubicBezTo>
                  <a:pt x="10573" y="1355"/>
                  <a:pt x="10557" y="999"/>
                  <a:pt x="10308" y="986"/>
                </a:cubicBezTo>
                <a:lnTo>
                  <a:pt x="10301" y="986"/>
                </a:lnTo>
                <a:cubicBezTo>
                  <a:pt x="10177" y="410"/>
                  <a:pt x="9670" y="1"/>
                  <a:pt x="90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8"/>
          <p:cNvSpPr/>
          <p:nvPr/>
        </p:nvSpPr>
        <p:spPr>
          <a:xfrm>
            <a:off x="7487521" y="1949579"/>
            <a:ext cx="343061" cy="374521"/>
          </a:xfrm>
          <a:custGeom>
            <a:rect b="b" l="l" r="r" t="t"/>
            <a:pathLst>
              <a:path extrusionOk="0" h="13893" w="12726">
                <a:moveTo>
                  <a:pt x="7870" y="409"/>
                </a:moveTo>
                <a:cubicBezTo>
                  <a:pt x="7987" y="409"/>
                  <a:pt x="8102" y="482"/>
                  <a:pt x="8119" y="632"/>
                </a:cubicBezTo>
                <a:cubicBezTo>
                  <a:pt x="8011" y="711"/>
                  <a:pt x="7917" y="802"/>
                  <a:pt x="7841" y="910"/>
                </a:cubicBezTo>
                <a:cubicBezTo>
                  <a:pt x="7714" y="897"/>
                  <a:pt x="7616" y="789"/>
                  <a:pt x="7616" y="658"/>
                </a:cubicBezTo>
                <a:cubicBezTo>
                  <a:pt x="7617" y="495"/>
                  <a:pt x="7744" y="409"/>
                  <a:pt x="7870" y="409"/>
                </a:cubicBezTo>
                <a:close/>
                <a:moveTo>
                  <a:pt x="8829" y="811"/>
                </a:moveTo>
                <a:cubicBezTo>
                  <a:pt x="9070" y="811"/>
                  <a:pt x="9312" y="917"/>
                  <a:pt x="9477" y="1143"/>
                </a:cubicBezTo>
                <a:lnTo>
                  <a:pt x="9366" y="1143"/>
                </a:lnTo>
                <a:cubicBezTo>
                  <a:pt x="9150" y="1143"/>
                  <a:pt x="8944" y="1241"/>
                  <a:pt x="8810" y="1411"/>
                </a:cubicBezTo>
                <a:lnTo>
                  <a:pt x="8761" y="1470"/>
                </a:lnTo>
                <a:cubicBezTo>
                  <a:pt x="8682" y="1401"/>
                  <a:pt x="8582" y="1362"/>
                  <a:pt x="8479" y="1362"/>
                </a:cubicBezTo>
                <a:cubicBezTo>
                  <a:pt x="8475" y="1362"/>
                  <a:pt x="8470" y="1362"/>
                  <a:pt x="8466" y="1362"/>
                </a:cubicBezTo>
                <a:lnTo>
                  <a:pt x="8169" y="1362"/>
                </a:lnTo>
                <a:cubicBezTo>
                  <a:pt x="8162" y="1361"/>
                  <a:pt x="8155" y="1361"/>
                  <a:pt x="8148" y="1361"/>
                </a:cubicBezTo>
                <a:cubicBezTo>
                  <a:pt x="8118" y="1361"/>
                  <a:pt x="8087" y="1366"/>
                  <a:pt x="8057" y="1372"/>
                </a:cubicBezTo>
                <a:cubicBezTo>
                  <a:pt x="8174" y="1009"/>
                  <a:pt x="8500" y="811"/>
                  <a:pt x="8829" y="811"/>
                </a:cubicBezTo>
                <a:close/>
                <a:moveTo>
                  <a:pt x="9627" y="1545"/>
                </a:moveTo>
                <a:cubicBezTo>
                  <a:pt x="9627" y="1568"/>
                  <a:pt x="9631" y="1591"/>
                  <a:pt x="9631" y="1614"/>
                </a:cubicBezTo>
                <a:lnTo>
                  <a:pt x="9631" y="2768"/>
                </a:lnTo>
                <a:cubicBezTo>
                  <a:pt x="9631" y="2955"/>
                  <a:pt x="9480" y="3109"/>
                  <a:pt x="9290" y="3109"/>
                </a:cubicBezTo>
                <a:cubicBezTo>
                  <a:pt x="8967" y="3109"/>
                  <a:pt x="8656" y="2984"/>
                  <a:pt x="8420" y="2765"/>
                </a:cubicBezTo>
                <a:cubicBezTo>
                  <a:pt x="8380" y="2734"/>
                  <a:pt x="8337" y="2720"/>
                  <a:pt x="8296" y="2720"/>
                </a:cubicBezTo>
                <a:cubicBezTo>
                  <a:pt x="8140" y="2720"/>
                  <a:pt x="8013" y="2915"/>
                  <a:pt x="8142" y="3063"/>
                </a:cubicBezTo>
                <a:cubicBezTo>
                  <a:pt x="8237" y="3151"/>
                  <a:pt x="8342" y="3230"/>
                  <a:pt x="8456" y="3292"/>
                </a:cubicBezTo>
                <a:lnTo>
                  <a:pt x="8332" y="3504"/>
                </a:lnTo>
                <a:lnTo>
                  <a:pt x="7629" y="3099"/>
                </a:lnTo>
                <a:lnTo>
                  <a:pt x="7907" y="2621"/>
                </a:lnTo>
                <a:cubicBezTo>
                  <a:pt x="7940" y="2566"/>
                  <a:pt x="7969" y="2503"/>
                  <a:pt x="7989" y="2438"/>
                </a:cubicBezTo>
                <a:cubicBezTo>
                  <a:pt x="8044" y="2458"/>
                  <a:pt x="8106" y="2467"/>
                  <a:pt x="8165" y="2467"/>
                </a:cubicBezTo>
                <a:cubicBezTo>
                  <a:pt x="8280" y="2467"/>
                  <a:pt x="8371" y="2376"/>
                  <a:pt x="8371" y="2265"/>
                </a:cubicBezTo>
                <a:cubicBezTo>
                  <a:pt x="8371" y="2150"/>
                  <a:pt x="8280" y="2059"/>
                  <a:pt x="8165" y="2059"/>
                </a:cubicBezTo>
                <a:cubicBezTo>
                  <a:pt x="8097" y="2059"/>
                  <a:pt x="8034" y="2006"/>
                  <a:pt x="8021" y="1937"/>
                </a:cubicBezTo>
                <a:lnTo>
                  <a:pt x="8021" y="1905"/>
                </a:lnTo>
                <a:cubicBezTo>
                  <a:pt x="8025" y="1826"/>
                  <a:pt x="8087" y="1764"/>
                  <a:pt x="8165" y="1764"/>
                </a:cubicBezTo>
                <a:lnTo>
                  <a:pt x="8463" y="1764"/>
                </a:lnTo>
                <a:cubicBezTo>
                  <a:pt x="8489" y="1764"/>
                  <a:pt x="8509" y="1784"/>
                  <a:pt x="8509" y="1810"/>
                </a:cubicBezTo>
                <a:cubicBezTo>
                  <a:pt x="8509" y="1943"/>
                  <a:pt x="8619" y="2029"/>
                  <a:pt x="8731" y="2029"/>
                </a:cubicBezTo>
                <a:cubicBezTo>
                  <a:pt x="8792" y="2029"/>
                  <a:pt x="8853" y="2004"/>
                  <a:pt x="8898" y="1947"/>
                </a:cubicBezTo>
                <a:lnTo>
                  <a:pt x="9127" y="1659"/>
                </a:lnTo>
                <a:cubicBezTo>
                  <a:pt x="9183" y="1587"/>
                  <a:pt x="9271" y="1545"/>
                  <a:pt x="9366" y="1545"/>
                </a:cubicBezTo>
                <a:close/>
                <a:moveTo>
                  <a:pt x="3968" y="3629"/>
                </a:moveTo>
                <a:lnTo>
                  <a:pt x="4220" y="3880"/>
                </a:lnTo>
                <a:lnTo>
                  <a:pt x="3877" y="4172"/>
                </a:lnTo>
                <a:cubicBezTo>
                  <a:pt x="3739" y="4283"/>
                  <a:pt x="3684" y="4463"/>
                  <a:pt x="3726" y="4636"/>
                </a:cubicBezTo>
                <a:cubicBezTo>
                  <a:pt x="3749" y="4715"/>
                  <a:pt x="3726" y="4803"/>
                  <a:pt x="3667" y="4865"/>
                </a:cubicBezTo>
                <a:lnTo>
                  <a:pt x="3347" y="5189"/>
                </a:lnTo>
                <a:cubicBezTo>
                  <a:pt x="3316" y="5220"/>
                  <a:pt x="3275" y="5236"/>
                  <a:pt x="3234" y="5236"/>
                </a:cubicBezTo>
                <a:cubicBezTo>
                  <a:pt x="3193" y="5236"/>
                  <a:pt x="3152" y="5220"/>
                  <a:pt x="3121" y="5189"/>
                </a:cubicBezTo>
                <a:lnTo>
                  <a:pt x="2984" y="5052"/>
                </a:lnTo>
                <a:cubicBezTo>
                  <a:pt x="2866" y="4931"/>
                  <a:pt x="2866" y="4734"/>
                  <a:pt x="2984" y="4613"/>
                </a:cubicBezTo>
                <a:lnTo>
                  <a:pt x="3968" y="3629"/>
                </a:lnTo>
                <a:close/>
                <a:moveTo>
                  <a:pt x="12166" y="5595"/>
                </a:moveTo>
                <a:cubicBezTo>
                  <a:pt x="12251" y="5595"/>
                  <a:pt x="12323" y="5663"/>
                  <a:pt x="12323" y="5752"/>
                </a:cubicBezTo>
                <a:lnTo>
                  <a:pt x="12323" y="5948"/>
                </a:lnTo>
                <a:lnTo>
                  <a:pt x="12320" y="5948"/>
                </a:lnTo>
                <a:cubicBezTo>
                  <a:pt x="12320" y="6118"/>
                  <a:pt x="12182" y="6255"/>
                  <a:pt x="12012" y="6255"/>
                </a:cubicBezTo>
                <a:lnTo>
                  <a:pt x="10622" y="6255"/>
                </a:lnTo>
                <a:lnTo>
                  <a:pt x="10622" y="5899"/>
                </a:lnTo>
                <a:lnTo>
                  <a:pt x="11201" y="5948"/>
                </a:lnTo>
                <a:cubicBezTo>
                  <a:pt x="11214" y="5950"/>
                  <a:pt x="11227" y="5950"/>
                  <a:pt x="11240" y="5950"/>
                </a:cubicBezTo>
                <a:cubicBezTo>
                  <a:pt x="11397" y="5950"/>
                  <a:pt x="11529" y="5827"/>
                  <a:pt x="11541" y="5667"/>
                </a:cubicBezTo>
                <a:cubicBezTo>
                  <a:pt x="11584" y="5621"/>
                  <a:pt x="11646" y="5595"/>
                  <a:pt x="11708" y="5595"/>
                </a:cubicBezTo>
                <a:close/>
                <a:moveTo>
                  <a:pt x="4708" y="7989"/>
                </a:moveTo>
                <a:cubicBezTo>
                  <a:pt x="4812" y="8313"/>
                  <a:pt x="5005" y="8601"/>
                  <a:pt x="5264" y="8820"/>
                </a:cubicBezTo>
                <a:lnTo>
                  <a:pt x="4554" y="9533"/>
                </a:lnTo>
                <a:cubicBezTo>
                  <a:pt x="4367" y="9719"/>
                  <a:pt x="4158" y="9880"/>
                  <a:pt x="3929" y="10010"/>
                </a:cubicBezTo>
                <a:lnTo>
                  <a:pt x="3612" y="10194"/>
                </a:lnTo>
                <a:lnTo>
                  <a:pt x="3216" y="9507"/>
                </a:lnTo>
                <a:cubicBezTo>
                  <a:pt x="3334" y="9481"/>
                  <a:pt x="3455" y="9464"/>
                  <a:pt x="3579" y="9454"/>
                </a:cubicBezTo>
                <a:cubicBezTo>
                  <a:pt x="3762" y="9441"/>
                  <a:pt x="3932" y="9337"/>
                  <a:pt x="4024" y="9176"/>
                </a:cubicBezTo>
                <a:lnTo>
                  <a:pt x="4708" y="7989"/>
                </a:lnTo>
                <a:close/>
                <a:moveTo>
                  <a:pt x="5467" y="6160"/>
                </a:moveTo>
                <a:lnTo>
                  <a:pt x="6961" y="7024"/>
                </a:lnTo>
                <a:lnTo>
                  <a:pt x="6791" y="7318"/>
                </a:lnTo>
                <a:cubicBezTo>
                  <a:pt x="6772" y="7354"/>
                  <a:pt x="6755" y="7390"/>
                  <a:pt x="6742" y="7426"/>
                </a:cubicBezTo>
                <a:lnTo>
                  <a:pt x="6608" y="7348"/>
                </a:lnTo>
                <a:cubicBezTo>
                  <a:pt x="6578" y="7334"/>
                  <a:pt x="6548" y="7328"/>
                  <a:pt x="6519" y="7328"/>
                </a:cubicBezTo>
                <a:cubicBezTo>
                  <a:pt x="6341" y="7328"/>
                  <a:pt x="6230" y="7577"/>
                  <a:pt x="6402" y="7701"/>
                </a:cubicBezTo>
                <a:lnTo>
                  <a:pt x="8244" y="8764"/>
                </a:lnTo>
                <a:cubicBezTo>
                  <a:pt x="8600" y="8970"/>
                  <a:pt x="8666" y="9458"/>
                  <a:pt x="8375" y="9749"/>
                </a:cubicBezTo>
                <a:lnTo>
                  <a:pt x="7707" y="10416"/>
                </a:lnTo>
                <a:lnTo>
                  <a:pt x="7161" y="9870"/>
                </a:lnTo>
                <a:cubicBezTo>
                  <a:pt x="7259" y="9772"/>
                  <a:pt x="7367" y="9683"/>
                  <a:pt x="7485" y="9605"/>
                </a:cubicBezTo>
                <a:lnTo>
                  <a:pt x="7626" y="9641"/>
                </a:lnTo>
                <a:cubicBezTo>
                  <a:pt x="7649" y="9650"/>
                  <a:pt x="7673" y="9654"/>
                  <a:pt x="7696" y="9654"/>
                </a:cubicBezTo>
                <a:cubicBezTo>
                  <a:pt x="7785" y="9654"/>
                  <a:pt x="7868" y="9594"/>
                  <a:pt x="7894" y="9503"/>
                </a:cubicBezTo>
                <a:cubicBezTo>
                  <a:pt x="7923" y="9386"/>
                  <a:pt x="7848" y="9268"/>
                  <a:pt x="7730" y="9248"/>
                </a:cubicBezTo>
                <a:lnTo>
                  <a:pt x="6091" y="8810"/>
                </a:lnTo>
                <a:cubicBezTo>
                  <a:pt x="5228" y="8578"/>
                  <a:pt x="4783" y="7626"/>
                  <a:pt x="5162" y="6815"/>
                </a:cubicBezTo>
                <a:lnTo>
                  <a:pt x="5467" y="6160"/>
                </a:lnTo>
                <a:close/>
                <a:moveTo>
                  <a:pt x="1548" y="10701"/>
                </a:moveTo>
                <a:lnTo>
                  <a:pt x="1842" y="11214"/>
                </a:lnTo>
                <a:lnTo>
                  <a:pt x="1702" y="11296"/>
                </a:lnTo>
                <a:lnTo>
                  <a:pt x="1692" y="11293"/>
                </a:lnTo>
                <a:cubicBezTo>
                  <a:pt x="1567" y="11260"/>
                  <a:pt x="1459" y="11178"/>
                  <a:pt x="1397" y="11067"/>
                </a:cubicBezTo>
                <a:lnTo>
                  <a:pt x="1293" y="10890"/>
                </a:lnTo>
                <a:cubicBezTo>
                  <a:pt x="1381" y="10832"/>
                  <a:pt x="1466" y="10769"/>
                  <a:pt x="1548" y="10701"/>
                </a:cubicBezTo>
                <a:close/>
                <a:moveTo>
                  <a:pt x="6903" y="10187"/>
                </a:moveTo>
                <a:lnTo>
                  <a:pt x="7419" y="10704"/>
                </a:lnTo>
                <a:lnTo>
                  <a:pt x="6706" y="11417"/>
                </a:lnTo>
                <a:lnTo>
                  <a:pt x="6356" y="11067"/>
                </a:lnTo>
                <a:cubicBezTo>
                  <a:pt x="6523" y="10848"/>
                  <a:pt x="6670" y="10619"/>
                  <a:pt x="6795" y="10377"/>
                </a:cubicBezTo>
                <a:cubicBezTo>
                  <a:pt x="6827" y="10311"/>
                  <a:pt x="6863" y="10249"/>
                  <a:pt x="6903" y="10187"/>
                </a:cubicBezTo>
                <a:close/>
                <a:moveTo>
                  <a:pt x="6091" y="11375"/>
                </a:moveTo>
                <a:lnTo>
                  <a:pt x="6418" y="11702"/>
                </a:lnTo>
                <a:lnTo>
                  <a:pt x="6248" y="11875"/>
                </a:lnTo>
                <a:cubicBezTo>
                  <a:pt x="6131" y="11829"/>
                  <a:pt x="6023" y="11761"/>
                  <a:pt x="5931" y="11672"/>
                </a:cubicBezTo>
                <a:lnTo>
                  <a:pt x="5934" y="11672"/>
                </a:lnTo>
                <a:lnTo>
                  <a:pt x="5866" y="11604"/>
                </a:lnTo>
                <a:cubicBezTo>
                  <a:pt x="6019" y="11450"/>
                  <a:pt x="6046" y="11427"/>
                  <a:pt x="6091" y="11375"/>
                </a:cubicBezTo>
                <a:close/>
                <a:moveTo>
                  <a:pt x="946" y="11096"/>
                </a:moveTo>
                <a:lnTo>
                  <a:pt x="1044" y="11273"/>
                </a:lnTo>
                <a:cubicBezTo>
                  <a:pt x="1123" y="11411"/>
                  <a:pt x="1237" y="11522"/>
                  <a:pt x="1374" y="11600"/>
                </a:cubicBezTo>
                <a:cubicBezTo>
                  <a:pt x="1345" y="11685"/>
                  <a:pt x="1342" y="11777"/>
                  <a:pt x="1365" y="11862"/>
                </a:cubicBezTo>
                <a:lnTo>
                  <a:pt x="1381" y="11927"/>
                </a:lnTo>
                <a:cubicBezTo>
                  <a:pt x="1410" y="12039"/>
                  <a:pt x="1482" y="12133"/>
                  <a:pt x="1584" y="12192"/>
                </a:cubicBezTo>
                <a:lnTo>
                  <a:pt x="2022" y="12447"/>
                </a:lnTo>
                <a:cubicBezTo>
                  <a:pt x="2035" y="12451"/>
                  <a:pt x="2038" y="12464"/>
                  <a:pt x="2035" y="12477"/>
                </a:cubicBezTo>
                <a:cubicBezTo>
                  <a:pt x="2008" y="12581"/>
                  <a:pt x="1913" y="12651"/>
                  <a:pt x="1810" y="12651"/>
                </a:cubicBezTo>
                <a:cubicBezTo>
                  <a:pt x="1790" y="12651"/>
                  <a:pt x="1770" y="12649"/>
                  <a:pt x="1751" y="12644"/>
                </a:cubicBezTo>
                <a:lnTo>
                  <a:pt x="1227" y="12503"/>
                </a:lnTo>
                <a:cubicBezTo>
                  <a:pt x="1132" y="12477"/>
                  <a:pt x="1051" y="12415"/>
                  <a:pt x="1002" y="12330"/>
                </a:cubicBezTo>
                <a:lnTo>
                  <a:pt x="485" y="11437"/>
                </a:lnTo>
                <a:cubicBezTo>
                  <a:pt x="468" y="11407"/>
                  <a:pt x="478" y="11368"/>
                  <a:pt x="511" y="11348"/>
                </a:cubicBezTo>
                <a:lnTo>
                  <a:pt x="946" y="11096"/>
                </a:lnTo>
                <a:close/>
                <a:moveTo>
                  <a:pt x="5575" y="11891"/>
                </a:moveTo>
                <a:lnTo>
                  <a:pt x="5643" y="11960"/>
                </a:lnTo>
                <a:cubicBezTo>
                  <a:pt x="5745" y="12058"/>
                  <a:pt x="5859" y="12143"/>
                  <a:pt x="5990" y="12205"/>
                </a:cubicBezTo>
                <a:cubicBezTo>
                  <a:pt x="5944" y="12339"/>
                  <a:pt x="5961" y="12487"/>
                  <a:pt x="6029" y="12608"/>
                </a:cubicBezTo>
                <a:lnTo>
                  <a:pt x="6504" y="13422"/>
                </a:lnTo>
                <a:lnTo>
                  <a:pt x="6504" y="13429"/>
                </a:lnTo>
                <a:cubicBezTo>
                  <a:pt x="6466" y="13466"/>
                  <a:pt x="6416" y="13485"/>
                  <a:pt x="6366" y="13485"/>
                </a:cubicBezTo>
                <a:cubicBezTo>
                  <a:pt x="6316" y="13485"/>
                  <a:pt x="6266" y="13466"/>
                  <a:pt x="6229" y="13429"/>
                </a:cubicBezTo>
                <a:lnTo>
                  <a:pt x="5146" y="12343"/>
                </a:lnTo>
                <a:cubicBezTo>
                  <a:pt x="5139" y="12336"/>
                  <a:pt x="5139" y="12326"/>
                  <a:pt x="5146" y="12323"/>
                </a:cubicBezTo>
                <a:lnTo>
                  <a:pt x="5575" y="11891"/>
                </a:lnTo>
                <a:close/>
                <a:moveTo>
                  <a:pt x="7863" y="1"/>
                </a:moveTo>
                <a:cubicBezTo>
                  <a:pt x="7698" y="1"/>
                  <a:pt x="7532" y="62"/>
                  <a:pt x="7400" y="194"/>
                </a:cubicBezTo>
                <a:cubicBezTo>
                  <a:pt x="7056" y="541"/>
                  <a:pt x="7194" y="1130"/>
                  <a:pt x="7658" y="1283"/>
                </a:cubicBezTo>
                <a:cubicBezTo>
                  <a:pt x="7626" y="1394"/>
                  <a:pt x="7609" y="1506"/>
                  <a:pt x="7609" y="1617"/>
                </a:cubicBezTo>
                <a:cubicBezTo>
                  <a:pt x="7609" y="1823"/>
                  <a:pt x="7606" y="1915"/>
                  <a:pt x="7626" y="2055"/>
                </a:cubicBezTo>
                <a:cubicBezTo>
                  <a:pt x="7642" y="2180"/>
                  <a:pt x="7616" y="2307"/>
                  <a:pt x="7550" y="2418"/>
                </a:cubicBezTo>
                <a:lnTo>
                  <a:pt x="7276" y="2896"/>
                </a:lnTo>
                <a:lnTo>
                  <a:pt x="6598" y="2503"/>
                </a:lnTo>
                <a:cubicBezTo>
                  <a:pt x="6563" y="2479"/>
                  <a:pt x="6523" y="2467"/>
                  <a:pt x="6483" y="2467"/>
                </a:cubicBezTo>
                <a:cubicBezTo>
                  <a:pt x="6412" y="2467"/>
                  <a:pt x="6342" y="2504"/>
                  <a:pt x="6304" y="2569"/>
                </a:cubicBezTo>
                <a:cubicBezTo>
                  <a:pt x="6242" y="2673"/>
                  <a:pt x="6284" y="2804"/>
                  <a:pt x="6392" y="2857"/>
                </a:cubicBezTo>
                <a:lnTo>
                  <a:pt x="8355" y="3988"/>
                </a:lnTo>
                <a:cubicBezTo>
                  <a:pt x="8502" y="4073"/>
                  <a:pt x="8555" y="4263"/>
                  <a:pt x="8469" y="4410"/>
                </a:cubicBezTo>
                <a:lnTo>
                  <a:pt x="8110" y="5025"/>
                </a:lnTo>
                <a:cubicBezTo>
                  <a:pt x="8017" y="5184"/>
                  <a:pt x="7850" y="5273"/>
                  <a:pt x="7680" y="5273"/>
                </a:cubicBezTo>
                <a:cubicBezTo>
                  <a:pt x="7598" y="5273"/>
                  <a:pt x="7515" y="5252"/>
                  <a:pt x="7439" y="5209"/>
                </a:cubicBezTo>
                <a:lnTo>
                  <a:pt x="7135" y="5032"/>
                </a:lnTo>
                <a:cubicBezTo>
                  <a:pt x="7103" y="5017"/>
                  <a:pt x="7071" y="5010"/>
                  <a:pt x="7042" y="5010"/>
                </a:cubicBezTo>
                <a:cubicBezTo>
                  <a:pt x="6862" y="5010"/>
                  <a:pt x="6752" y="5261"/>
                  <a:pt x="6929" y="5382"/>
                </a:cubicBezTo>
                <a:lnTo>
                  <a:pt x="7233" y="5559"/>
                </a:lnTo>
                <a:cubicBezTo>
                  <a:pt x="7366" y="5636"/>
                  <a:pt x="7516" y="5679"/>
                  <a:pt x="7671" y="5679"/>
                </a:cubicBezTo>
                <a:cubicBezTo>
                  <a:pt x="7692" y="5679"/>
                  <a:pt x="7712" y="5678"/>
                  <a:pt x="7733" y="5676"/>
                </a:cubicBezTo>
                <a:lnTo>
                  <a:pt x="7733" y="5676"/>
                </a:lnTo>
                <a:lnTo>
                  <a:pt x="7161" y="6671"/>
                </a:lnTo>
                <a:lnTo>
                  <a:pt x="5633" y="5791"/>
                </a:lnTo>
                <a:lnTo>
                  <a:pt x="6517" y="3903"/>
                </a:lnTo>
                <a:cubicBezTo>
                  <a:pt x="6585" y="3756"/>
                  <a:pt x="6523" y="3576"/>
                  <a:pt x="6379" y="3501"/>
                </a:cubicBezTo>
                <a:lnTo>
                  <a:pt x="5898" y="3246"/>
                </a:lnTo>
                <a:cubicBezTo>
                  <a:pt x="5820" y="3200"/>
                  <a:pt x="5748" y="3141"/>
                  <a:pt x="5686" y="3076"/>
                </a:cubicBezTo>
                <a:cubicBezTo>
                  <a:pt x="5597" y="2981"/>
                  <a:pt x="5480" y="2935"/>
                  <a:pt x="5363" y="2935"/>
                </a:cubicBezTo>
                <a:cubicBezTo>
                  <a:pt x="5218" y="2935"/>
                  <a:pt x="5074" y="3007"/>
                  <a:pt x="4989" y="3145"/>
                </a:cubicBezTo>
                <a:cubicBezTo>
                  <a:pt x="4917" y="3262"/>
                  <a:pt x="4825" y="3370"/>
                  <a:pt x="4718" y="3462"/>
                </a:cubicBezTo>
                <a:lnTo>
                  <a:pt x="4534" y="3616"/>
                </a:lnTo>
                <a:lnTo>
                  <a:pt x="4260" y="3341"/>
                </a:lnTo>
                <a:lnTo>
                  <a:pt x="5244" y="2356"/>
                </a:lnTo>
                <a:cubicBezTo>
                  <a:pt x="5279" y="2319"/>
                  <a:pt x="5329" y="2299"/>
                  <a:pt x="5379" y="2299"/>
                </a:cubicBezTo>
                <a:cubicBezTo>
                  <a:pt x="5412" y="2299"/>
                  <a:pt x="5446" y="2308"/>
                  <a:pt x="5476" y="2327"/>
                </a:cubicBezTo>
                <a:lnTo>
                  <a:pt x="5597" y="2399"/>
                </a:lnTo>
                <a:cubicBezTo>
                  <a:pt x="5629" y="2413"/>
                  <a:pt x="5660" y="2420"/>
                  <a:pt x="5689" y="2420"/>
                </a:cubicBezTo>
                <a:cubicBezTo>
                  <a:pt x="5870" y="2420"/>
                  <a:pt x="5981" y="2169"/>
                  <a:pt x="5804" y="2045"/>
                </a:cubicBezTo>
                <a:lnTo>
                  <a:pt x="5679" y="1973"/>
                </a:lnTo>
                <a:cubicBezTo>
                  <a:pt x="5585" y="1920"/>
                  <a:pt x="5481" y="1893"/>
                  <a:pt x="5378" y="1893"/>
                </a:cubicBezTo>
                <a:cubicBezTo>
                  <a:pt x="5224" y="1893"/>
                  <a:pt x="5072" y="1953"/>
                  <a:pt x="4956" y="2068"/>
                </a:cubicBezTo>
                <a:lnTo>
                  <a:pt x="2699" y="4325"/>
                </a:lnTo>
                <a:cubicBezTo>
                  <a:pt x="2421" y="4607"/>
                  <a:pt x="2421" y="5058"/>
                  <a:pt x="2699" y="5336"/>
                </a:cubicBezTo>
                <a:lnTo>
                  <a:pt x="2837" y="5477"/>
                </a:lnTo>
                <a:cubicBezTo>
                  <a:pt x="2946" y="5586"/>
                  <a:pt x="3091" y="5641"/>
                  <a:pt x="3236" y="5641"/>
                </a:cubicBezTo>
                <a:cubicBezTo>
                  <a:pt x="3380" y="5641"/>
                  <a:pt x="3525" y="5586"/>
                  <a:pt x="3635" y="5477"/>
                </a:cubicBezTo>
                <a:lnTo>
                  <a:pt x="3959" y="5153"/>
                </a:lnTo>
                <a:cubicBezTo>
                  <a:pt x="4119" y="4989"/>
                  <a:pt x="4181" y="4757"/>
                  <a:pt x="4122" y="4535"/>
                </a:cubicBezTo>
                <a:cubicBezTo>
                  <a:pt x="4116" y="4515"/>
                  <a:pt x="4122" y="4495"/>
                  <a:pt x="4139" y="4482"/>
                </a:cubicBezTo>
                <a:lnTo>
                  <a:pt x="4979" y="3773"/>
                </a:lnTo>
                <a:cubicBezTo>
                  <a:pt x="5120" y="3652"/>
                  <a:pt x="5241" y="3511"/>
                  <a:pt x="5336" y="3354"/>
                </a:cubicBezTo>
                <a:cubicBezTo>
                  <a:pt x="5339" y="3347"/>
                  <a:pt x="5349" y="3341"/>
                  <a:pt x="5355" y="3341"/>
                </a:cubicBezTo>
                <a:cubicBezTo>
                  <a:pt x="5358" y="3340"/>
                  <a:pt x="5360" y="3340"/>
                  <a:pt x="5362" y="3340"/>
                </a:cubicBezTo>
                <a:cubicBezTo>
                  <a:pt x="5372" y="3340"/>
                  <a:pt x="5380" y="3345"/>
                  <a:pt x="5388" y="3351"/>
                </a:cubicBezTo>
                <a:cubicBezTo>
                  <a:pt x="5476" y="3449"/>
                  <a:pt x="5581" y="3530"/>
                  <a:pt x="5699" y="3596"/>
                </a:cubicBezTo>
                <a:lnTo>
                  <a:pt x="6108" y="3815"/>
                </a:lnTo>
                <a:lnTo>
                  <a:pt x="4789" y="6641"/>
                </a:lnTo>
                <a:cubicBezTo>
                  <a:pt x="4688" y="6857"/>
                  <a:pt x="4632" y="7089"/>
                  <a:pt x="4619" y="7328"/>
                </a:cubicBezTo>
                <a:lnTo>
                  <a:pt x="3671" y="8970"/>
                </a:lnTo>
                <a:cubicBezTo>
                  <a:pt x="3645" y="9013"/>
                  <a:pt x="3599" y="9042"/>
                  <a:pt x="3550" y="9046"/>
                </a:cubicBezTo>
                <a:cubicBezTo>
                  <a:pt x="2807" y="9095"/>
                  <a:pt x="2120" y="9448"/>
                  <a:pt x="1649" y="10020"/>
                </a:cubicBezTo>
                <a:cubicBezTo>
                  <a:pt x="1450" y="10262"/>
                  <a:pt x="1211" y="10468"/>
                  <a:pt x="939" y="10625"/>
                </a:cubicBezTo>
                <a:lnTo>
                  <a:pt x="305" y="10995"/>
                </a:lnTo>
                <a:cubicBezTo>
                  <a:pt x="79" y="11123"/>
                  <a:pt x="1" y="11414"/>
                  <a:pt x="131" y="11639"/>
                </a:cubicBezTo>
                <a:lnTo>
                  <a:pt x="645" y="12529"/>
                </a:lnTo>
                <a:cubicBezTo>
                  <a:pt x="750" y="12709"/>
                  <a:pt x="920" y="12840"/>
                  <a:pt x="1119" y="12892"/>
                </a:cubicBezTo>
                <a:lnTo>
                  <a:pt x="1643" y="13033"/>
                </a:lnTo>
                <a:cubicBezTo>
                  <a:pt x="1698" y="13048"/>
                  <a:pt x="1754" y="13055"/>
                  <a:pt x="1809" y="13055"/>
                </a:cubicBezTo>
                <a:cubicBezTo>
                  <a:pt x="2093" y="13055"/>
                  <a:pt x="2351" y="12866"/>
                  <a:pt x="2428" y="12578"/>
                </a:cubicBezTo>
                <a:cubicBezTo>
                  <a:pt x="2480" y="12389"/>
                  <a:pt x="2395" y="12189"/>
                  <a:pt x="2225" y="12091"/>
                </a:cubicBezTo>
                <a:lnTo>
                  <a:pt x="1783" y="11836"/>
                </a:lnTo>
                <a:cubicBezTo>
                  <a:pt x="1777" y="11832"/>
                  <a:pt x="1774" y="11826"/>
                  <a:pt x="1774" y="11823"/>
                </a:cubicBezTo>
                <a:lnTo>
                  <a:pt x="1754" y="11754"/>
                </a:lnTo>
                <a:cubicBezTo>
                  <a:pt x="1751" y="11744"/>
                  <a:pt x="1757" y="11731"/>
                  <a:pt x="1767" y="11728"/>
                </a:cubicBezTo>
                <a:lnTo>
                  <a:pt x="2460" y="11325"/>
                </a:lnTo>
                <a:cubicBezTo>
                  <a:pt x="2637" y="11202"/>
                  <a:pt x="2527" y="10950"/>
                  <a:pt x="2350" y="10950"/>
                </a:cubicBezTo>
                <a:cubicBezTo>
                  <a:pt x="2320" y="10950"/>
                  <a:pt x="2289" y="10957"/>
                  <a:pt x="2258" y="10972"/>
                </a:cubicBezTo>
                <a:lnTo>
                  <a:pt x="2192" y="11008"/>
                </a:lnTo>
                <a:lnTo>
                  <a:pt x="1849" y="10410"/>
                </a:lnTo>
                <a:cubicBezTo>
                  <a:pt x="1888" y="10370"/>
                  <a:pt x="1924" y="10325"/>
                  <a:pt x="1963" y="10279"/>
                </a:cubicBezTo>
                <a:cubicBezTo>
                  <a:pt x="2192" y="10001"/>
                  <a:pt x="2487" y="9778"/>
                  <a:pt x="2817" y="9638"/>
                </a:cubicBezTo>
                <a:lnTo>
                  <a:pt x="3255" y="10396"/>
                </a:lnTo>
                <a:lnTo>
                  <a:pt x="3118" y="10475"/>
                </a:lnTo>
                <a:cubicBezTo>
                  <a:pt x="3010" y="10527"/>
                  <a:pt x="2967" y="10658"/>
                  <a:pt x="3030" y="10763"/>
                </a:cubicBezTo>
                <a:cubicBezTo>
                  <a:pt x="3067" y="10829"/>
                  <a:pt x="3135" y="10865"/>
                  <a:pt x="3204" y="10865"/>
                </a:cubicBezTo>
                <a:cubicBezTo>
                  <a:pt x="3244" y="10865"/>
                  <a:pt x="3285" y="10853"/>
                  <a:pt x="3321" y="10828"/>
                </a:cubicBezTo>
                <a:lnTo>
                  <a:pt x="4132" y="10360"/>
                </a:lnTo>
                <a:cubicBezTo>
                  <a:pt x="4390" y="10213"/>
                  <a:pt x="4626" y="10030"/>
                  <a:pt x="4839" y="9821"/>
                </a:cubicBezTo>
                <a:lnTo>
                  <a:pt x="5604" y="9055"/>
                </a:lnTo>
                <a:cubicBezTo>
                  <a:pt x="5725" y="9117"/>
                  <a:pt x="5853" y="9167"/>
                  <a:pt x="5983" y="9203"/>
                </a:cubicBezTo>
                <a:lnTo>
                  <a:pt x="6988" y="9471"/>
                </a:lnTo>
                <a:cubicBezTo>
                  <a:pt x="6759" y="9674"/>
                  <a:pt x="6569" y="9919"/>
                  <a:pt x="6432" y="10190"/>
                </a:cubicBezTo>
                <a:cubicBezTo>
                  <a:pt x="6248" y="10547"/>
                  <a:pt x="6013" y="10874"/>
                  <a:pt x="5732" y="11159"/>
                </a:cubicBezTo>
                <a:lnTo>
                  <a:pt x="4855" y="12035"/>
                </a:lnTo>
                <a:cubicBezTo>
                  <a:pt x="4691" y="12199"/>
                  <a:pt x="4691" y="12467"/>
                  <a:pt x="4855" y="12634"/>
                </a:cubicBezTo>
                <a:lnTo>
                  <a:pt x="5941" y="13717"/>
                </a:lnTo>
                <a:cubicBezTo>
                  <a:pt x="6058" y="13834"/>
                  <a:pt x="6212" y="13892"/>
                  <a:pt x="6366" y="13892"/>
                </a:cubicBezTo>
                <a:cubicBezTo>
                  <a:pt x="6522" y="13892"/>
                  <a:pt x="6678" y="13832"/>
                  <a:pt x="6795" y="13710"/>
                </a:cubicBezTo>
                <a:cubicBezTo>
                  <a:pt x="6922" y="13579"/>
                  <a:pt x="6945" y="13380"/>
                  <a:pt x="6854" y="13219"/>
                </a:cubicBezTo>
                <a:lnTo>
                  <a:pt x="6386" y="12408"/>
                </a:lnTo>
                <a:cubicBezTo>
                  <a:pt x="6366" y="12372"/>
                  <a:pt x="6369" y="12326"/>
                  <a:pt x="6399" y="12297"/>
                </a:cubicBezTo>
                <a:lnTo>
                  <a:pt x="8659" y="10040"/>
                </a:lnTo>
                <a:cubicBezTo>
                  <a:pt x="9140" y="9559"/>
                  <a:pt x="9032" y="8754"/>
                  <a:pt x="8447" y="8414"/>
                </a:cubicBezTo>
                <a:cubicBezTo>
                  <a:pt x="7773" y="8025"/>
                  <a:pt x="8054" y="8192"/>
                  <a:pt x="7184" y="7685"/>
                </a:cubicBezTo>
                <a:cubicBezTo>
                  <a:pt x="7128" y="7649"/>
                  <a:pt x="7109" y="7580"/>
                  <a:pt x="7141" y="7524"/>
                </a:cubicBezTo>
                <a:lnTo>
                  <a:pt x="8129" y="5810"/>
                </a:lnTo>
                <a:lnTo>
                  <a:pt x="8240" y="6219"/>
                </a:lnTo>
                <a:cubicBezTo>
                  <a:pt x="8309" y="6481"/>
                  <a:pt x="8548" y="6661"/>
                  <a:pt x="8819" y="6664"/>
                </a:cubicBezTo>
                <a:lnTo>
                  <a:pt x="9241" y="6664"/>
                </a:lnTo>
                <a:cubicBezTo>
                  <a:pt x="9487" y="6638"/>
                  <a:pt x="9487" y="6281"/>
                  <a:pt x="9241" y="6255"/>
                </a:cubicBezTo>
                <a:lnTo>
                  <a:pt x="8816" y="6255"/>
                </a:lnTo>
                <a:cubicBezTo>
                  <a:pt x="8731" y="6255"/>
                  <a:pt x="8653" y="6196"/>
                  <a:pt x="8630" y="6111"/>
                </a:cubicBezTo>
                <a:lnTo>
                  <a:pt x="8417" y="5313"/>
                </a:lnTo>
                <a:cubicBezTo>
                  <a:pt x="8859" y="4551"/>
                  <a:pt x="8823" y="4610"/>
                  <a:pt x="8829" y="4597"/>
                </a:cubicBezTo>
                <a:lnTo>
                  <a:pt x="8829" y="4597"/>
                </a:lnTo>
                <a:lnTo>
                  <a:pt x="8980" y="5159"/>
                </a:lnTo>
                <a:cubicBezTo>
                  <a:pt x="9006" y="5248"/>
                  <a:pt x="9016" y="5343"/>
                  <a:pt x="9012" y="5434"/>
                </a:cubicBezTo>
                <a:cubicBezTo>
                  <a:pt x="9004" y="5690"/>
                  <a:pt x="9210" y="5891"/>
                  <a:pt x="9452" y="5891"/>
                </a:cubicBezTo>
                <a:cubicBezTo>
                  <a:pt x="9485" y="5891"/>
                  <a:pt x="9518" y="5887"/>
                  <a:pt x="9552" y="5879"/>
                </a:cubicBezTo>
                <a:cubicBezTo>
                  <a:pt x="9654" y="5855"/>
                  <a:pt x="9758" y="5841"/>
                  <a:pt x="9862" y="5841"/>
                </a:cubicBezTo>
                <a:cubicBezTo>
                  <a:pt x="9898" y="5841"/>
                  <a:pt x="9935" y="5843"/>
                  <a:pt x="9971" y="5846"/>
                </a:cubicBezTo>
                <a:lnTo>
                  <a:pt x="10210" y="5866"/>
                </a:lnTo>
                <a:lnTo>
                  <a:pt x="10210" y="6255"/>
                </a:lnTo>
                <a:lnTo>
                  <a:pt x="10190" y="6255"/>
                </a:lnTo>
                <a:cubicBezTo>
                  <a:pt x="9945" y="6281"/>
                  <a:pt x="9945" y="6638"/>
                  <a:pt x="10190" y="6664"/>
                </a:cubicBezTo>
                <a:lnTo>
                  <a:pt x="12009" y="6664"/>
                </a:lnTo>
                <a:cubicBezTo>
                  <a:pt x="12405" y="6664"/>
                  <a:pt x="12725" y="6344"/>
                  <a:pt x="12725" y="5948"/>
                </a:cubicBezTo>
                <a:lnTo>
                  <a:pt x="12725" y="5752"/>
                </a:lnTo>
                <a:cubicBezTo>
                  <a:pt x="12725" y="5441"/>
                  <a:pt x="12470" y="5189"/>
                  <a:pt x="12159" y="5189"/>
                </a:cubicBezTo>
                <a:lnTo>
                  <a:pt x="12159" y="5186"/>
                </a:lnTo>
                <a:lnTo>
                  <a:pt x="11705" y="5186"/>
                </a:lnTo>
                <a:cubicBezTo>
                  <a:pt x="11476" y="5186"/>
                  <a:pt x="11266" y="5307"/>
                  <a:pt x="11152" y="5506"/>
                </a:cubicBezTo>
                <a:cubicBezTo>
                  <a:pt x="11145" y="5513"/>
                  <a:pt x="11142" y="5523"/>
                  <a:pt x="11139" y="5536"/>
                </a:cubicBezTo>
                <a:lnTo>
                  <a:pt x="10004" y="5441"/>
                </a:lnTo>
                <a:cubicBezTo>
                  <a:pt x="9953" y="5436"/>
                  <a:pt x="9902" y="5434"/>
                  <a:pt x="9851" y="5434"/>
                </a:cubicBezTo>
                <a:cubicBezTo>
                  <a:pt x="9719" y="5434"/>
                  <a:pt x="9587" y="5449"/>
                  <a:pt x="9457" y="5480"/>
                </a:cubicBezTo>
                <a:cubicBezTo>
                  <a:pt x="9455" y="5481"/>
                  <a:pt x="9452" y="5481"/>
                  <a:pt x="9449" y="5481"/>
                </a:cubicBezTo>
                <a:cubicBezTo>
                  <a:pt x="9442" y="5481"/>
                  <a:pt x="9436" y="5478"/>
                  <a:pt x="9431" y="5474"/>
                </a:cubicBezTo>
                <a:cubicBezTo>
                  <a:pt x="9425" y="5467"/>
                  <a:pt x="9418" y="5457"/>
                  <a:pt x="9418" y="5444"/>
                </a:cubicBezTo>
                <a:cubicBezTo>
                  <a:pt x="9425" y="5313"/>
                  <a:pt x="9408" y="5179"/>
                  <a:pt x="9376" y="5052"/>
                </a:cubicBezTo>
                <a:lnTo>
                  <a:pt x="9186" y="4355"/>
                </a:lnTo>
                <a:cubicBezTo>
                  <a:pt x="9117" y="4087"/>
                  <a:pt x="8937" y="3854"/>
                  <a:pt x="8695" y="3717"/>
                </a:cubicBezTo>
                <a:lnTo>
                  <a:pt x="8685" y="3710"/>
                </a:lnTo>
                <a:lnTo>
                  <a:pt x="8833" y="3452"/>
                </a:lnTo>
                <a:cubicBezTo>
                  <a:pt x="8980" y="3495"/>
                  <a:pt x="9137" y="3514"/>
                  <a:pt x="9290" y="3514"/>
                </a:cubicBezTo>
                <a:cubicBezTo>
                  <a:pt x="9703" y="3514"/>
                  <a:pt x="10036" y="3180"/>
                  <a:pt x="10036" y="2768"/>
                </a:cubicBezTo>
                <a:lnTo>
                  <a:pt x="10036" y="1617"/>
                </a:lnTo>
                <a:cubicBezTo>
                  <a:pt x="10036" y="930"/>
                  <a:pt x="9476" y="405"/>
                  <a:pt x="8829" y="405"/>
                </a:cubicBezTo>
                <a:cubicBezTo>
                  <a:pt x="8718" y="405"/>
                  <a:pt x="8605" y="420"/>
                  <a:pt x="8492" y="452"/>
                </a:cubicBezTo>
                <a:cubicBezTo>
                  <a:pt x="8395" y="164"/>
                  <a:pt x="8132" y="1"/>
                  <a:pt x="7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8"/>
          <p:cNvSpPr/>
          <p:nvPr/>
        </p:nvSpPr>
        <p:spPr>
          <a:xfrm>
            <a:off x="7118400" y="-4144400"/>
            <a:ext cx="6777900" cy="4923000"/>
          </a:xfrm>
          <a:prstGeom prst="roundRect">
            <a:avLst>
              <a:gd fmla="val 1597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8"/>
          <p:cNvSpPr/>
          <p:nvPr/>
        </p:nvSpPr>
        <p:spPr>
          <a:xfrm rot="-5400000">
            <a:off x="1042523" y="4311888"/>
            <a:ext cx="415800" cy="415800"/>
          </a:xfrm>
          <a:prstGeom prst="star24">
            <a:avLst>
              <a:gd fmla="val 20866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8"/>
          <p:cNvSpPr/>
          <p:nvPr/>
        </p:nvSpPr>
        <p:spPr>
          <a:xfrm rot="-5400000">
            <a:off x="1619001" y="4311664"/>
            <a:ext cx="415800" cy="415800"/>
          </a:xfrm>
          <a:prstGeom prst="star24">
            <a:avLst>
              <a:gd fmla="val 208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8"/>
          <p:cNvSpPr/>
          <p:nvPr/>
        </p:nvSpPr>
        <p:spPr>
          <a:xfrm rot="-5400000">
            <a:off x="466051" y="4311888"/>
            <a:ext cx="415800" cy="415800"/>
          </a:xfrm>
          <a:prstGeom prst="star24">
            <a:avLst>
              <a:gd fmla="val 208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8"/>
          <p:cNvSpPr/>
          <p:nvPr/>
        </p:nvSpPr>
        <p:spPr>
          <a:xfrm>
            <a:off x="8198263" y="546100"/>
            <a:ext cx="465000" cy="4650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9"/>
          <p:cNvSpPr/>
          <p:nvPr/>
        </p:nvSpPr>
        <p:spPr>
          <a:xfrm>
            <a:off x="713225" y="332708"/>
            <a:ext cx="226200" cy="2262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9"/>
          <p:cNvSpPr/>
          <p:nvPr/>
        </p:nvSpPr>
        <p:spPr>
          <a:xfrm>
            <a:off x="2754125" y="332708"/>
            <a:ext cx="226200" cy="2262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9"/>
          <p:cNvSpPr/>
          <p:nvPr/>
        </p:nvSpPr>
        <p:spPr>
          <a:xfrm>
            <a:off x="3724575" y="-2081300"/>
            <a:ext cx="6777900" cy="4923000"/>
          </a:xfrm>
          <a:prstGeom prst="roundRect">
            <a:avLst>
              <a:gd fmla="val 1597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9"/>
          <p:cNvSpPr txBox="1"/>
          <p:nvPr>
            <p:ph type="title"/>
          </p:nvPr>
        </p:nvSpPr>
        <p:spPr>
          <a:xfrm>
            <a:off x="4582200" y="539488"/>
            <a:ext cx="3858900" cy="7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THANKS.</a:t>
            </a:r>
            <a:endParaRPr/>
          </a:p>
        </p:txBody>
      </p:sp>
      <p:sp>
        <p:nvSpPr>
          <p:cNvPr id="587" name="Google Shape;587;p59"/>
          <p:cNvSpPr txBox="1"/>
          <p:nvPr>
            <p:ph idx="1" type="subTitle"/>
          </p:nvPr>
        </p:nvSpPr>
        <p:spPr>
          <a:xfrm>
            <a:off x="4582200" y="1243599"/>
            <a:ext cx="38589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8" name="Google Shape;588;p59"/>
          <p:cNvCxnSpPr/>
          <p:nvPr/>
        </p:nvCxnSpPr>
        <p:spPr>
          <a:xfrm>
            <a:off x="50" y="891550"/>
            <a:ext cx="4393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9" name="Google Shape;589;p59"/>
          <p:cNvPicPr preferRelativeResize="0"/>
          <p:nvPr/>
        </p:nvPicPr>
        <p:blipFill rotWithShape="1">
          <a:blip r:embed="rId3">
            <a:alphaModFix/>
          </a:blip>
          <a:srcRect b="0" l="14944" r="0" t="7800"/>
          <a:stretch/>
        </p:blipFill>
        <p:spPr>
          <a:xfrm>
            <a:off x="80925" y="2497550"/>
            <a:ext cx="4066500" cy="2480400"/>
          </a:xfrm>
          <a:prstGeom prst="round1Rect">
            <a:avLst>
              <a:gd fmla="val 31593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0" name="Google Shape;590;p59"/>
          <p:cNvSpPr/>
          <p:nvPr/>
        </p:nvSpPr>
        <p:spPr>
          <a:xfrm rot="5400000">
            <a:off x="1451264" y="1407575"/>
            <a:ext cx="739500" cy="739500"/>
          </a:xfrm>
          <a:prstGeom prst="star24">
            <a:avLst>
              <a:gd fmla="val 20866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9"/>
          <p:cNvSpPr/>
          <p:nvPr/>
        </p:nvSpPr>
        <p:spPr>
          <a:xfrm rot="5400000">
            <a:off x="463464" y="1407575"/>
            <a:ext cx="739500" cy="739500"/>
          </a:xfrm>
          <a:prstGeom prst="star24">
            <a:avLst>
              <a:gd fmla="val 208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9"/>
          <p:cNvSpPr/>
          <p:nvPr/>
        </p:nvSpPr>
        <p:spPr>
          <a:xfrm>
            <a:off x="8198275" y="2610037"/>
            <a:ext cx="465000" cy="4650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9"/>
          <p:cNvSpPr/>
          <p:nvPr/>
        </p:nvSpPr>
        <p:spPr>
          <a:xfrm>
            <a:off x="3556500" y="722950"/>
            <a:ext cx="337200" cy="3372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lobal Running Day by Slidesgo">
  <a:themeElements>
    <a:clrScheme name="Simple Light">
      <a:dk1>
        <a:srgbClr val="FFFFFF"/>
      </a:dk1>
      <a:lt1>
        <a:srgbClr val="FFFFFF"/>
      </a:lt1>
      <a:dk2>
        <a:srgbClr val="E7E6E5"/>
      </a:dk2>
      <a:lt2>
        <a:srgbClr val="9C8573"/>
      </a:lt2>
      <a:accent1>
        <a:srgbClr val="3D3B3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D3B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